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Lst>
  <p:sldSz cy="5143500" cx="9144000"/>
  <p:notesSz cx="6858000" cy="9144000"/>
  <p:embeddedFontLst>
    <p:embeddedFont>
      <p:font typeface="Montserrat"/>
      <p:regular r:id="rId38"/>
      <p:bold r:id="rId39"/>
      <p:italic r:id="rId40"/>
      <p:boldItalic r:id="rId41"/>
    </p:embeddedFont>
    <p:embeddedFont>
      <p:font typeface="Montserrat Medium"/>
      <p:regular r:id="rId42"/>
      <p:bold r:id="rId43"/>
      <p:italic r:id="rId44"/>
      <p:boldItalic r:id="rId45"/>
    </p:embeddedFont>
    <p:embeddedFont>
      <p:font typeface="Montserrat ExtraLight"/>
      <p:regular r:id="rId46"/>
      <p:bold r:id="rId47"/>
      <p:italic r:id="rId48"/>
      <p:boldItalic r:id="rId49"/>
    </p:embeddedFont>
    <p:embeddedFont>
      <p:font typeface="Montserrat ExtraBold"/>
      <p:bold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Montserrat-italic.fntdata"/><Relationship Id="rId42" Type="http://schemas.openxmlformats.org/officeDocument/2006/relationships/font" Target="fonts/MontserratMedium-regular.fntdata"/><Relationship Id="rId41" Type="http://schemas.openxmlformats.org/officeDocument/2006/relationships/font" Target="fonts/Montserrat-boldItalic.fntdata"/><Relationship Id="rId44" Type="http://schemas.openxmlformats.org/officeDocument/2006/relationships/font" Target="fonts/MontserratMedium-italic.fntdata"/><Relationship Id="rId43" Type="http://schemas.openxmlformats.org/officeDocument/2006/relationships/font" Target="fonts/MontserratMedium-bold.fntdata"/><Relationship Id="rId46" Type="http://schemas.openxmlformats.org/officeDocument/2006/relationships/font" Target="fonts/MontserratExtraLight-regular.fntdata"/><Relationship Id="rId45" Type="http://schemas.openxmlformats.org/officeDocument/2006/relationships/font" Target="fonts/MontserratMedium-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MontserratExtraLight-italic.fntdata"/><Relationship Id="rId47" Type="http://schemas.openxmlformats.org/officeDocument/2006/relationships/font" Target="fonts/MontserratExtraLight-bold.fntdata"/><Relationship Id="rId49" Type="http://schemas.openxmlformats.org/officeDocument/2006/relationships/font" Target="fonts/MontserratExtraLight-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font" Target="fonts/Montserrat-bold.fntdata"/><Relationship Id="rId38" Type="http://schemas.openxmlformats.org/officeDocument/2006/relationships/font" Target="fonts/Montserrat-regular.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MontserratExtraBold-boldItalic.fntdata"/><Relationship Id="rId50" Type="http://schemas.openxmlformats.org/officeDocument/2006/relationships/font" Target="fonts/MontserratExtraBold-bold.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7f9262ee2f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7f9262ee2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7f9262ee2f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7f9262ee2f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d76765db13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d76765db13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d5a971896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d5a971896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7f9262ee2f_0_24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7f9262ee2f_0_24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7f9262ee2f_0_26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7f9262ee2f_0_26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d5a971896b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d5a971896b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7f9262ee2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7f9262ee2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d76765db1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d76765db1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d76765db1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d76765db1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7f9262ee2f_0_26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7f9262ee2f_0_26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d76765db13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d76765db13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729023341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729023341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d92ebcae9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d92ebcae9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dc61e91c3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dc61e91c3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dc61e91c3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dc61e91c3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dc7883c80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dc7883c80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dc61e91c32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dc61e91c32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dc7883c80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dc7883c80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dc7883c80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dc7883c80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dc7883c803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dc7883c803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729023341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729023341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dc7883c803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dc7883c803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dc7883c80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dc7883c80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daacd9dab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daacd9dab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7f9262ee2f_0_26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7f9262ee2f_0_26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729023341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729023341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d4d4f5e584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d4d4f5e584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7f9262ee2f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7f9262ee2f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d4d4f5e584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d4d4f5e584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d4d4f5e584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d4d4f5e584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d4d4f5e584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d4d4f5e584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8.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9.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5.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0.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6.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9.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2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2175900" y="1950100"/>
            <a:ext cx="4792200" cy="644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3600"/>
              <a:buNone/>
              <a:defRPr b="1" sz="3600">
                <a:solidFill>
                  <a:schemeClr val="lt1"/>
                </a:solidFill>
              </a:defRPr>
            </a:lvl1pPr>
            <a:lvl2pPr lvl="1" algn="ctr">
              <a:spcBef>
                <a:spcPts val="0"/>
              </a:spcBef>
              <a:spcAft>
                <a:spcPts val="0"/>
              </a:spcAft>
              <a:buClr>
                <a:schemeClr val="lt1"/>
              </a:buClr>
              <a:buSzPts val="3600"/>
              <a:buNone/>
              <a:defRPr b="1" sz="3600">
                <a:solidFill>
                  <a:schemeClr val="lt1"/>
                </a:solidFill>
              </a:defRPr>
            </a:lvl2pPr>
            <a:lvl3pPr lvl="2" algn="ctr">
              <a:spcBef>
                <a:spcPts val="0"/>
              </a:spcBef>
              <a:spcAft>
                <a:spcPts val="0"/>
              </a:spcAft>
              <a:buClr>
                <a:schemeClr val="lt1"/>
              </a:buClr>
              <a:buSzPts val="3600"/>
              <a:buNone/>
              <a:defRPr b="1" sz="3600">
                <a:solidFill>
                  <a:schemeClr val="lt1"/>
                </a:solidFill>
              </a:defRPr>
            </a:lvl3pPr>
            <a:lvl4pPr lvl="3" algn="ctr">
              <a:spcBef>
                <a:spcPts val="0"/>
              </a:spcBef>
              <a:spcAft>
                <a:spcPts val="0"/>
              </a:spcAft>
              <a:buClr>
                <a:schemeClr val="lt1"/>
              </a:buClr>
              <a:buSzPts val="3600"/>
              <a:buNone/>
              <a:defRPr b="1" sz="3600">
                <a:solidFill>
                  <a:schemeClr val="lt1"/>
                </a:solidFill>
              </a:defRPr>
            </a:lvl4pPr>
            <a:lvl5pPr lvl="4" algn="ctr">
              <a:spcBef>
                <a:spcPts val="0"/>
              </a:spcBef>
              <a:spcAft>
                <a:spcPts val="0"/>
              </a:spcAft>
              <a:buClr>
                <a:schemeClr val="lt1"/>
              </a:buClr>
              <a:buSzPts val="3600"/>
              <a:buNone/>
              <a:defRPr b="1" sz="3600">
                <a:solidFill>
                  <a:schemeClr val="lt1"/>
                </a:solidFill>
              </a:defRPr>
            </a:lvl5pPr>
            <a:lvl6pPr lvl="5" algn="ctr">
              <a:spcBef>
                <a:spcPts val="0"/>
              </a:spcBef>
              <a:spcAft>
                <a:spcPts val="0"/>
              </a:spcAft>
              <a:buClr>
                <a:schemeClr val="lt1"/>
              </a:buClr>
              <a:buSzPts val="3600"/>
              <a:buNone/>
              <a:defRPr b="1" sz="3600">
                <a:solidFill>
                  <a:schemeClr val="lt1"/>
                </a:solidFill>
              </a:defRPr>
            </a:lvl6pPr>
            <a:lvl7pPr lvl="6" algn="ctr">
              <a:spcBef>
                <a:spcPts val="0"/>
              </a:spcBef>
              <a:spcAft>
                <a:spcPts val="0"/>
              </a:spcAft>
              <a:buClr>
                <a:schemeClr val="lt1"/>
              </a:buClr>
              <a:buSzPts val="3600"/>
              <a:buNone/>
              <a:defRPr b="1" sz="3600">
                <a:solidFill>
                  <a:schemeClr val="lt1"/>
                </a:solidFill>
              </a:defRPr>
            </a:lvl7pPr>
            <a:lvl8pPr lvl="7" algn="ctr">
              <a:spcBef>
                <a:spcPts val="0"/>
              </a:spcBef>
              <a:spcAft>
                <a:spcPts val="0"/>
              </a:spcAft>
              <a:buClr>
                <a:schemeClr val="lt1"/>
              </a:buClr>
              <a:buSzPts val="3600"/>
              <a:buNone/>
              <a:defRPr b="1" sz="3600">
                <a:solidFill>
                  <a:schemeClr val="lt1"/>
                </a:solidFill>
              </a:defRPr>
            </a:lvl8pPr>
            <a:lvl9pPr lvl="8" algn="ctr">
              <a:spcBef>
                <a:spcPts val="0"/>
              </a:spcBef>
              <a:spcAft>
                <a:spcPts val="0"/>
              </a:spcAft>
              <a:buClr>
                <a:schemeClr val="lt1"/>
              </a:buClr>
              <a:buSzPts val="3600"/>
              <a:buNone/>
              <a:defRPr b="1" sz="3600">
                <a:solidFill>
                  <a:schemeClr val="lt1"/>
                </a:solidFill>
              </a:defRPr>
            </a:lvl9pPr>
          </a:lstStyle>
          <a:p/>
        </p:txBody>
      </p:sp>
      <p:sp>
        <p:nvSpPr>
          <p:cNvPr id="10" name="Google Shape;10;p2"/>
          <p:cNvSpPr txBox="1"/>
          <p:nvPr>
            <p:ph idx="1" type="subTitle"/>
          </p:nvPr>
        </p:nvSpPr>
        <p:spPr>
          <a:xfrm>
            <a:off x="2044200" y="3704650"/>
            <a:ext cx="5055600" cy="464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37" name="Shape 37"/>
        <p:cNvGrpSpPr/>
        <p:nvPr/>
      </p:nvGrpSpPr>
      <p:grpSpPr>
        <a:xfrm>
          <a:off x="0" y="0"/>
          <a:ext cx="0" cy="0"/>
          <a:chOff x="0" y="0"/>
          <a:chExt cx="0" cy="0"/>
        </a:xfrm>
      </p:grpSpPr>
      <p:sp>
        <p:nvSpPr>
          <p:cNvPr id="38" name="Google Shape;38;p11"/>
          <p:cNvSpPr txBox="1"/>
          <p:nvPr>
            <p:ph hasCustomPrompt="1" type="title"/>
          </p:nvPr>
        </p:nvSpPr>
        <p:spPr>
          <a:xfrm>
            <a:off x="1920750" y="1634425"/>
            <a:ext cx="5302500" cy="11166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7200"/>
              <a:buNone/>
              <a:defRPr sz="7200">
                <a:solidFill>
                  <a:schemeClr val="lt1"/>
                </a:solidFill>
              </a:defRPr>
            </a:lvl1pPr>
            <a:lvl2pPr lvl="1" algn="ctr">
              <a:spcBef>
                <a:spcPts val="0"/>
              </a:spcBef>
              <a:spcAft>
                <a:spcPts val="0"/>
              </a:spcAft>
              <a:buClr>
                <a:schemeClr val="lt1"/>
              </a:buClr>
              <a:buSzPts val="7200"/>
              <a:buNone/>
              <a:defRPr sz="7200">
                <a:solidFill>
                  <a:schemeClr val="lt1"/>
                </a:solidFill>
              </a:defRPr>
            </a:lvl2pPr>
            <a:lvl3pPr lvl="2" algn="ctr">
              <a:spcBef>
                <a:spcPts val="0"/>
              </a:spcBef>
              <a:spcAft>
                <a:spcPts val="0"/>
              </a:spcAft>
              <a:buClr>
                <a:schemeClr val="lt1"/>
              </a:buClr>
              <a:buSzPts val="7200"/>
              <a:buNone/>
              <a:defRPr sz="7200">
                <a:solidFill>
                  <a:schemeClr val="lt1"/>
                </a:solidFill>
              </a:defRPr>
            </a:lvl3pPr>
            <a:lvl4pPr lvl="3" algn="ctr">
              <a:spcBef>
                <a:spcPts val="0"/>
              </a:spcBef>
              <a:spcAft>
                <a:spcPts val="0"/>
              </a:spcAft>
              <a:buClr>
                <a:schemeClr val="lt1"/>
              </a:buClr>
              <a:buSzPts val="7200"/>
              <a:buNone/>
              <a:defRPr sz="7200">
                <a:solidFill>
                  <a:schemeClr val="lt1"/>
                </a:solidFill>
              </a:defRPr>
            </a:lvl4pPr>
            <a:lvl5pPr lvl="4" algn="ctr">
              <a:spcBef>
                <a:spcPts val="0"/>
              </a:spcBef>
              <a:spcAft>
                <a:spcPts val="0"/>
              </a:spcAft>
              <a:buClr>
                <a:schemeClr val="lt1"/>
              </a:buClr>
              <a:buSzPts val="7200"/>
              <a:buNone/>
              <a:defRPr sz="7200">
                <a:solidFill>
                  <a:schemeClr val="lt1"/>
                </a:solidFill>
              </a:defRPr>
            </a:lvl5pPr>
            <a:lvl6pPr lvl="5" algn="ctr">
              <a:spcBef>
                <a:spcPts val="0"/>
              </a:spcBef>
              <a:spcAft>
                <a:spcPts val="0"/>
              </a:spcAft>
              <a:buClr>
                <a:schemeClr val="lt1"/>
              </a:buClr>
              <a:buSzPts val="7200"/>
              <a:buNone/>
              <a:defRPr sz="7200">
                <a:solidFill>
                  <a:schemeClr val="lt1"/>
                </a:solidFill>
              </a:defRPr>
            </a:lvl6pPr>
            <a:lvl7pPr lvl="6" algn="ctr">
              <a:spcBef>
                <a:spcPts val="0"/>
              </a:spcBef>
              <a:spcAft>
                <a:spcPts val="0"/>
              </a:spcAft>
              <a:buClr>
                <a:schemeClr val="lt1"/>
              </a:buClr>
              <a:buSzPts val="7200"/>
              <a:buNone/>
              <a:defRPr sz="7200">
                <a:solidFill>
                  <a:schemeClr val="lt1"/>
                </a:solidFill>
              </a:defRPr>
            </a:lvl7pPr>
            <a:lvl8pPr lvl="7" algn="ctr">
              <a:spcBef>
                <a:spcPts val="0"/>
              </a:spcBef>
              <a:spcAft>
                <a:spcPts val="0"/>
              </a:spcAft>
              <a:buClr>
                <a:schemeClr val="lt1"/>
              </a:buClr>
              <a:buSzPts val="7200"/>
              <a:buNone/>
              <a:defRPr sz="7200">
                <a:solidFill>
                  <a:schemeClr val="lt1"/>
                </a:solidFill>
              </a:defRPr>
            </a:lvl8pPr>
            <a:lvl9pPr lvl="8" algn="ctr">
              <a:spcBef>
                <a:spcPts val="0"/>
              </a:spcBef>
              <a:spcAft>
                <a:spcPts val="0"/>
              </a:spcAft>
              <a:buClr>
                <a:schemeClr val="lt1"/>
              </a:buClr>
              <a:buSzPts val="7200"/>
              <a:buNone/>
              <a:defRPr sz="7200">
                <a:solidFill>
                  <a:schemeClr val="lt1"/>
                </a:solidFill>
              </a:defRPr>
            </a:lvl9pPr>
          </a:lstStyle>
          <a:p>
            <a:r>
              <a:t>xx%</a:t>
            </a:r>
          </a:p>
        </p:txBody>
      </p:sp>
      <p:sp>
        <p:nvSpPr>
          <p:cNvPr id="39" name="Google Shape;39;p11"/>
          <p:cNvSpPr txBox="1"/>
          <p:nvPr>
            <p:ph idx="1" type="body"/>
          </p:nvPr>
        </p:nvSpPr>
        <p:spPr>
          <a:xfrm>
            <a:off x="2786550" y="3094475"/>
            <a:ext cx="3570900" cy="5670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accent1"/>
              </a:buClr>
              <a:buSzPts val="1800"/>
              <a:buChar char="●"/>
              <a:defRPr>
                <a:solidFill>
                  <a:schemeClr val="accent1"/>
                </a:solidFill>
              </a:defRPr>
            </a:lvl1pPr>
            <a:lvl2pPr indent="-342900" lvl="1" marL="914400" algn="ctr">
              <a:spcBef>
                <a:spcPts val="1600"/>
              </a:spcBef>
              <a:spcAft>
                <a:spcPts val="0"/>
              </a:spcAft>
              <a:buClr>
                <a:schemeClr val="accent1"/>
              </a:buClr>
              <a:buSzPts val="1800"/>
              <a:buChar char="○"/>
              <a:defRPr sz="1800">
                <a:solidFill>
                  <a:schemeClr val="accent1"/>
                </a:solidFill>
              </a:defRPr>
            </a:lvl2pPr>
            <a:lvl3pPr indent="-342900" lvl="2" marL="1371600" algn="ctr">
              <a:spcBef>
                <a:spcPts val="1600"/>
              </a:spcBef>
              <a:spcAft>
                <a:spcPts val="0"/>
              </a:spcAft>
              <a:buClr>
                <a:schemeClr val="accent1"/>
              </a:buClr>
              <a:buSzPts val="1800"/>
              <a:buChar char="■"/>
              <a:defRPr sz="1800">
                <a:solidFill>
                  <a:schemeClr val="accent1"/>
                </a:solidFill>
              </a:defRPr>
            </a:lvl3pPr>
            <a:lvl4pPr indent="-342900" lvl="3" marL="1828800" algn="ctr">
              <a:spcBef>
                <a:spcPts val="1600"/>
              </a:spcBef>
              <a:spcAft>
                <a:spcPts val="0"/>
              </a:spcAft>
              <a:buClr>
                <a:schemeClr val="accent1"/>
              </a:buClr>
              <a:buSzPts val="1800"/>
              <a:buChar char="●"/>
              <a:defRPr sz="1800">
                <a:solidFill>
                  <a:schemeClr val="accent1"/>
                </a:solidFill>
              </a:defRPr>
            </a:lvl4pPr>
            <a:lvl5pPr indent="-342900" lvl="4" marL="2286000" algn="ctr">
              <a:spcBef>
                <a:spcPts val="1600"/>
              </a:spcBef>
              <a:spcAft>
                <a:spcPts val="0"/>
              </a:spcAft>
              <a:buClr>
                <a:schemeClr val="accent1"/>
              </a:buClr>
              <a:buSzPts val="1800"/>
              <a:buChar char="○"/>
              <a:defRPr sz="1800">
                <a:solidFill>
                  <a:schemeClr val="accent1"/>
                </a:solidFill>
              </a:defRPr>
            </a:lvl5pPr>
            <a:lvl6pPr indent="-342900" lvl="5" marL="2743200" algn="ctr">
              <a:spcBef>
                <a:spcPts val="1600"/>
              </a:spcBef>
              <a:spcAft>
                <a:spcPts val="0"/>
              </a:spcAft>
              <a:buClr>
                <a:schemeClr val="accent1"/>
              </a:buClr>
              <a:buSzPts val="1800"/>
              <a:buChar char="■"/>
              <a:defRPr sz="1800">
                <a:solidFill>
                  <a:schemeClr val="accent1"/>
                </a:solidFill>
              </a:defRPr>
            </a:lvl6pPr>
            <a:lvl7pPr indent="-342900" lvl="6" marL="3200400" algn="ctr">
              <a:spcBef>
                <a:spcPts val="1600"/>
              </a:spcBef>
              <a:spcAft>
                <a:spcPts val="0"/>
              </a:spcAft>
              <a:buClr>
                <a:schemeClr val="accent1"/>
              </a:buClr>
              <a:buSzPts val="1800"/>
              <a:buChar char="●"/>
              <a:defRPr sz="1800">
                <a:solidFill>
                  <a:schemeClr val="accent1"/>
                </a:solidFill>
              </a:defRPr>
            </a:lvl7pPr>
            <a:lvl8pPr indent="-342900" lvl="7" marL="3657600" algn="ctr">
              <a:spcBef>
                <a:spcPts val="1600"/>
              </a:spcBef>
              <a:spcAft>
                <a:spcPts val="0"/>
              </a:spcAft>
              <a:buClr>
                <a:schemeClr val="accent1"/>
              </a:buClr>
              <a:buSzPts val="1800"/>
              <a:buChar char="○"/>
              <a:defRPr sz="1800">
                <a:solidFill>
                  <a:schemeClr val="accent1"/>
                </a:solidFill>
              </a:defRPr>
            </a:lvl8pPr>
            <a:lvl9pPr indent="-342900" lvl="8" marL="4114800" algn="ctr">
              <a:spcBef>
                <a:spcPts val="1600"/>
              </a:spcBef>
              <a:spcAft>
                <a:spcPts val="1600"/>
              </a:spcAft>
              <a:buClr>
                <a:schemeClr val="accent1"/>
              </a:buClr>
              <a:buSzPts val="1800"/>
              <a:buChar char="■"/>
              <a:defRPr sz="1800">
                <a:solidFill>
                  <a:schemeClr val="accent1"/>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40" name="Shape 4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p:cSld name="CAPTION_ONLY_3">
    <p:bg>
      <p:bgPr>
        <a:blipFill>
          <a:blip r:embed="rId2">
            <a:alphaModFix/>
          </a:blip>
          <a:stretch>
            <a:fillRect/>
          </a:stretch>
        </a:blipFill>
      </p:bgPr>
    </p:bg>
    <p:spTree>
      <p:nvGrpSpPr>
        <p:cNvPr id="41" name="Shape 41"/>
        <p:cNvGrpSpPr/>
        <p:nvPr/>
      </p:nvGrpSpPr>
      <p:grpSpPr>
        <a:xfrm>
          <a:off x="0" y="0"/>
          <a:ext cx="0" cy="0"/>
          <a:chOff x="0" y="0"/>
          <a:chExt cx="0" cy="0"/>
        </a:xfrm>
      </p:grpSpPr>
      <p:sp>
        <p:nvSpPr>
          <p:cNvPr id="42" name="Google Shape;42;p13"/>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43" name="Google Shape;43;p13"/>
          <p:cNvSpPr txBox="1"/>
          <p:nvPr>
            <p:ph idx="1" type="body"/>
          </p:nvPr>
        </p:nvSpPr>
        <p:spPr>
          <a:xfrm>
            <a:off x="938500" y="1246025"/>
            <a:ext cx="7172100" cy="3039900"/>
          </a:xfrm>
          <a:prstGeom prst="rect">
            <a:avLst/>
          </a:prstGeom>
        </p:spPr>
        <p:txBody>
          <a:bodyPr anchorCtr="0" anchor="t" bIns="91425" lIns="91425" spcFirstLastPara="1" rIns="91425" wrap="square" tIns="91425">
            <a:noAutofit/>
          </a:bodyPr>
          <a:lstStyle>
            <a:lvl1pPr indent="-301625" lvl="0" marL="457200" rtl="0">
              <a:spcBef>
                <a:spcPts val="0"/>
              </a:spcBef>
              <a:spcAft>
                <a:spcPts val="0"/>
              </a:spcAft>
              <a:buClr>
                <a:schemeClr val="lt1"/>
              </a:buClr>
              <a:buSzPts val="1150"/>
              <a:buChar char="●"/>
              <a:defRPr sz="1150">
                <a:solidFill>
                  <a:schemeClr val="lt1"/>
                </a:solidFill>
              </a:defRPr>
            </a:lvl1pPr>
            <a:lvl2pPr indent="-301625" lvl="1" marL="914400" rtl="0">
              <a:spcBef>
                <a:spcPts val="1600"/>
              </a:spcBef>
              <a:spcAft>
                <a:spcPts val="0"/>
              </a:spcAft>
              <a:buClr>
                <a:schemeClr val="lt1"/>
              </a:buClr>
              <a:buSzPts val="1150"/>
              <a:buChar char="○"/>
              <a:defRPr sz="1150">
                <a:solidFill>
                  <a:schemeClr val="lt1"/>
                </a:solidFill>
              </a:defRPr>
            </a:lvl2pPr>
            <a:lvl3pPr indent="-301625" lvl="2" marL="1371600" rtl="0">
              <a:spcBef>
                <a:spcPts val="1600"/>
              </a:spcBef>
              <a:spcAft>
                <a:spcPts val="0"/>
              </a:spcAft>
              <a:buClr>
                <a:schemeClr val="lt1"/>
              </a:buClr>
              <a:buSzPts val="1150"/>
              <a:buChar char="■"/>
              <a:defRPr sz="1150">
                <a:solidFill>
                  <a:schemeClr val="lt1"/>
                </a:solidFill>
              </a:defRPr>
            </a:lvl3pPr>
            <a:lvl4pPr indent="-301625" lvl="3" marL="1828800" rtl="0">
              <a:spcBef>
                <a:spcPts val="1600"/>
              </a:spcBef>
              <a:spcAft>
                <a:spcPts val="0"/>
              </a:spcAft>
              <a:buClr>
                <a:schemeClr val="lt1"/>
              </a:buClr>
              <a:buSzPts val="1150"/>
              <a:buChar char="●"/>
              <a:defRPr sz="1150">
                <a:solidFill>
                  <a:schemeClr val="lt1"/>
                </a:solidFill>
              </a:defRPr>
            </a:lvl4pPr>
            <a:lvl5pPr indent="-301625" lvl="4" marL="2286000" rtl="0">
              <a:spcBef>
                <a:spcPts val="1600"/>
              </a:spcBef>
              <a:spcAft>
                <a:spcPts val="0"/>
              </a:spcAft>
              <a:buClr>
                <a:schemeClr val="lt1"/>
              </a:buClr>
              <a:buSzPts val="1150"/>
              <a:buChar char="○"/>
              <a:defRPr sz="1150">
                <a:solidFill>
                  <a:schemeClr val="lt1"/>
                </a:solidFill>
              </a:defRPr>
            </a:lvl5pPr>
            <a:lvl6pPr indent="-301625" lvl="5" marL="2743200" rtl="0">
              <a:spcBef>
                <a:spcPts val="1600"/>
              </a:spcBef>
              <a:spcAft>
                <a:spcPts val="0"/>
              </a:spcAft>
              <a:buClr>
                <a:schemeClr val="lt1"/>
              </a:buClr>
              <a:buSzPts val="1150"/>
              <a:buChar char="■"/>
              <a:defRPr sz="1150">
                <a:solidFill>
                  <a:schemeClr val="lt1"/>
                </a:solidFill>
              </a:defRPr>
            </a:lvl6pPr>
            <a:lvl7pPr indent="-301625" lvl="6" marL="3200400" rtl="0">
              <a:spcBef>
                <a:spcPts val="1600"/>
              </a:spcBef>
              <a:spcAft>
                <a:spcPts val="0"/>
              </a:spcAft>
              <a:buClr>
                <a:schemeClr val="lt1"/>
              </a:buClr>
              <a:buSzPts val="1150"/>
              <a:buChar char="●"/>
              <a:defRPr sz="1150">
                <a:solidFill>
                  <a:schemeClr val="lt1"/>
                </a:solidFill>
              </a:defRPr>
            </a:lvl7pPr>
            <a:lvl8pPr indent="-301625" lvl="7" marL="3657600" rtl="0">
              <a:spcBef>
                <a:spcPts val="1600"/>
              </a:spcBef>
              <a:spcAft>
                <a:spcPts val="0"/>
              </a:spcAft>
              <a:buClr>
                <a:schemeClr val="lt1"/>
              </a:buClr>
              <a:buSzPts val="1150"/>
              <a:buChar char="○"/>
              <a:defRPr sz="1150">
                <a:solidFill>
                  <a:schemeClr val="lt1"/>
                </a:solidFill>
              </a:defRPr>
            </a:lvl8pPr>
            <a:lvl9pPr indent="-301625" lvl="8" marL="4114800" rtl="0">
              <a:spcBef>
                <a:spcPts val="1600"/>
              </a:spcBef>
              <a:spcAft>
                <a:spcPts val="1600"/>
              </a:spcAft>
              <a:buClr>
                <a:schemeClr val="lt1"/>
              </a:buClr>
              <a:buSzPts val="1150"/>
              <a:buChar char="■"/>
              <a:defRPr sz="1150">
                <a:solidFill>
                  <a:schemeClr val="l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SECTION_TITLE_AND_DESCRIPTION_1_1_3">
    <p:bg>
      <p:bgPr>
        <a:blipFill>
          <a:blip r:embed="rId2">
            <a:alphaModFix/>
          </a:blip>
          <a:stretch>
            <a:fillRect/>
          </a:stretch>
        </a:blipFill>
      </p:bgPr>
    </p:bg>
    <p:spTree>
      <p:nvGrpSpPr>
        <p:cNvPr id="44" name="Shape 44"/>
        <p:cNvGrpSpPr/>
        <p:nvPr/>
      </p:nvGrpSpPr>
      <p:grpSpPr>
        <a:xfrm>
          <a:off x="0" y="0"/>
          <a:ext cx="0" cy="0"/>
          <a:chOff x="0" y="0"/>
          <a:chExt cx="0" cy="0"/>
        </a:xfrm>
      </p:grpSpPr>
      <p:sp>
        <p:nvSpPr>
          <p:cNvPr id="45" name="Google Shape;45;p14"/>
          <p:cNvSpPr txBox="1"/>
          <p:nvPr>
            <p:ph type="title"/>
          </p:nvPr>
        </p:nvSpPr>
        <p:spPr>
          <a:xfrm>
            <a:off x="3538497"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46" name="Google Shape;46;p14"/>
          <p:cNvSpPr txBox="1"/>
          <p:nvPr>
            <p:ph idx="1" type="subTitle"/>
          </p:nvPr>
        </p:nvSpPr>
        <p:spPr>
          <a:xfrm>
            <a:off x="3538497"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47" name="Google Shape;47;p14"/>
          <p:cNvSpPr txBox="1"/>
          <p:nvPr>
            <p:ph idx="2" type="title"/>
          </p:nvPr>
        </p:nvSpPr>
        <p:spPr>
          <a:xfrm>
            <a:off x="6028553"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48" name="Google Shape;48;p14"/>
          <p:cNvSpPr txBox="1"/>
          <p:nvPr>
            <p:ph idx="3" type="subTitle"/>
          </p:nvPr>
        </p:nvSpPr>
        <p:spPr>
          <a:xfrm>
            <a:off x="6028553"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49" name="Google Shape;49;p14"/>
          <p:cNvSpPr txBox="1"/>
          <p:nvPr>
            <p:ph idx="4" type="title"/>
          </p:nvPr>
        </p:nvSpPr>
        <p:spPr>
          <a:xfrm>
            <a:off x="1048447"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50" name="Google Shape;50;p14"/>
          <p:cNvSpPr txBox="1"/>
          <p:nvPr>
            <p:ph idx="5" type="subTitle"/>
          </p:nvPr>
        </p:nvSpPr>
        <p:spPr>
          <a:xfrm>
            <a:off x="1048447"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51" name="Google Shape;51;p14"/>
          <p:cNvSpPr txBox="1"/>
          <p:nvPr>
            <p:ph hasCustomPrompt="1" idx="6" type="title"/>
          </p:nvPr>
        </p:nvSpPr>
        <p:spPr>
          <a:xfrm>
            <a:off x="104845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
        <p:nvSpPr>
          <p:cNvPr id="52" name="Google Shape;52;p14"/>
          <p:cNvSpPr txBox="1"/>
          <p:nvPr>
            <p:ph hasCustomPrompt="1" idx="7" type="title"/>
          </p:nvPr>
        </p:nvSpPr>
        <p:spPr>
          <a:xfrm>
            <a:off x="353850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
        <p:nvSpPr>
          <p:cNvPr id="53" name="Google Shape;53;p14"/>
          <p:cNvSpPr txBox="1"/>
          <p:nvPr>
            <p:ph hasCustomPrompt="1" idx="8" type="title"/>
          </p:nvPr>
        </p:nvSpPr>
        <p:spPr>
          <a:xfrm>
            <a:off x="602855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TITLE_1">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15"/>
          <p:cNvSpPr txBox="1"/>
          <p:nvPr>
            <p:ph type="ctrTitle"/>
          </p:nvPr>
        </p:nvSpPr>
        <p:spPr>
          <a:xfrm>
            <a:off x="4285500" y="2832875"/>
            <a:ext cx="3657300" cy="644700"/>
          </a:xfrm>
          <a:prstGeom prst="rect">
            <a:avLst/>
          </a:prstGeom>
          <a:effectLst>
            <a:outerShdw blurRad="57150" rotWithShape="0" algn="bl" dir="5400000" dist="19050">
              <a:srgbClr val="76A5AF">
                <a:alpha val="88000"/>
              </a:srgbClr>
            </a:outerShdw>
          </a:effectLst>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b="1" sz="6000">
                <a:solidFill>
                  <a:schemeClr val="lt1"/>
                </a:solidFill>
              </a:defRPr>
            </a:lvl1pPr>
            <a:lvl2pPr lvl="1" rtl="0" algn="ctr">
              <a:spcBef>
                <a:spcPts val="0"/>
              </a:spcBef>
              <a:spcAft>
                <a:spcPts val="0"/>
              </a:spcAft>
              <a:buClr>
                <a:schemeClr val="lt1"/>
              </a:buClr>
              <a:buSzPts val="3600"/>
              <a:buNone/>
              <a:defRPr b="1" sz="3600">
                <a:solidFill>
                  <a:schemeClr val="lt1"/>
                </a:solidFill>
              </a:defRPr>
            </a:lvl2pPr>
            <a:lvl3pPr lvl="2" rtl="0" algn="ctr">
              <a:spcBef>
                <a:spcPts val="0"/>
              </a:spcBef>
              <a:spcAft>
                <a:spcPts val="0"/>
              </a:spcAft>
              <a:buClr>
                <a:schemeClr val="lt1"/>
              </a:buClr>
              <a:buSzPts val="3600"/>
              <a:buNone/>
              <a:defRPr b="1" sz="3600">
                <a:solidFill>
                  <a:schemeClr val="lt1"/>
                </a:solidFill>
              </a:defRPr>
            </a:lvl3pPr>
            <a:lvl4pPr lvl="3" rtl="0" algn="ctr">
              <a:spcBef>
                <a:spcPts val="0"/>
              </a:spcBef>
              <a:spcAft>
                <a:spcPts val="0"/>
              </a:spcAft>
              <a:buClr>
                <a:schemeClr val="lt1"/>
              </a:buClr>
              <a:buSzPts val="3600"/>
              <a:buNone/>
              <a:defRPr b="1" sz="3600">
                <a:solidFill>
                  <a:schemeClr val="lt1"/>
                </a:solidFill>
              </a:defRPr>
            </a:lvl4pPr>
            <a:lvl5pPr lvl="4" rtl="0" algn="ctr">
              <a:spcBef>
                <a:spcPts val="0"/>
              </a:spcBef>
              <a:spcAft>
                <a:spcPts val="0"/>
              </a:spcAft>
              <a:buClr>
                <a:schemeClr val="lt1"/>
              </a:buClr>
              <a:buSzPts val="3600"/>
              <a:buNone/>
              <a:defRPr b="1" sz="3600">
                <a:solidFill>
                  <a:schemeClr val="lt1"/>
                </a:solidFill>
              </a:defRPr>
            </a:lvl5pPr>
            <a:lvl6pPr lvl="5" rtl="0" algn="ctr">
              <a:spcBef>
                <a:spcPts val="0"/>
              </a:spcBef>
              <a:spcAft>
                <a:spcPts val="0"/>
              </a:spcAft>
              <a:buClr>
                <a:schemeClr val="lt1"/>
              </a:buClr>
              <a:buSzPts val="3600"/>
              <a:buNone/>
              <a:defRPr b="1" sz="3600">
                <a:solidFill>
                  <a:schemeClr val="lt1"/>
                </a:solidFill>
              </a:defRPr>
            </a:lvl6pPr>
            <a:lvl7pPr lvl="6" rtl="0" algn="ctr">
              <a:spcBef>
                <a:spcPts val="0"/>
              </a:spcBef>
              <a:spcAft>
                <a:spcPts val="0"/>
              </a:spcAft>
              <a:buClr>
                <a:schemeClr val="lt1"/>
              </a:buClr>
              <a:buSzPts val="3600"/>
              <a:buNone/>
              <a:defRPr b="1" sz="3600">
                <a:solidFill>
                  <a:schemeClr val="lt1"/>
                </a:solidFill>
              </a:defRPr>
            </a:lvl7pPr>
            <a:lvl8pPr lvl="7" rtl="0" algn="ctr">
              <a:spcBef>
                <a:spcPts val="0"/>
              </a:spcBef>
              <a:spcAft>
                <a:spcPts val="0"/>
              </a:spcAft>
              <a:buClr>
                <a:schemeClr val="lt1"/>
              </a:buClr>
              <a:buSzPts val="3600"/>
              <a:buNone/>
              <a:defRPr b="1" sz="3600">
                <a:solidFill>
                  <a:schemeClr val="lt1"/>
                </a:solidFill>
              </a:defRPr>
            </a:lvl8pPr>
            <a:lvl9pPr lvl="8" rtl="0" algn="ctr">
              <a:spcBef>
                <a:spcPts val="0"/>
              </a:spcBef>
              <a:spcAft>
                <a:spcPts val="0"/>
              </a:spcAft>
              <a:buClr>
                <a:schemeClr val="lt1"/>
              </a:buClr>
              <a:buSzPts val="3600"/>
              <a:buNone/>
              <a:defRPr b="1" sz="3600">
                <a:solidFill>
                  <a:schemeClr val="lt1"/>
                </a:solidFill>
              </a:defRPr>
            </a:lvl9pPr>
          </a:lstStyle>
          <a:p/>
        </p:txBody>
      </p:sp>
      <p:sp>
        <p:nvSpPr>
          <p:cNvPr id="56" name="Google Shape;56;p15"/>
          <p:cNvSpPr txBox="1"/>
          <p:nvPr>
            <p:ph idx="1" type="subTitle"/>
          </p:nvPr>
        </p:nvSpPr>
        <p:spPr>
          <a:xfrm>
            <a:off x="4144050" y="3549850"/>
            <a:ext cx="394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blipFill>
          <a:blip r:embed="rId2">
            <a:alphaModFix/>
          </a:blip>
          <a:stretch>
            <a:fillRect/>
          </a:stretch>
        </a:blipFill>
      </p:bgPr>
    </p:bg>
    <p:spTree>
      <p:nvGrpSpPr>
        <p:cNvPr id="57" name="Shape 57"/>
        <p:cNvGrpSpPr/>
        <p:nvPr/>
      </p:nvGrpSpPr>
      <p:grpSpPr>
        <a:xfrm>
          <a:off x="0" y="0"/>
          <a:ext cx="0" cy="0"/>
          <a:chOff x="0" y="0"/>
          <a:chExt cx="0" cy="0"/>
        </a:xfrm>
      </p:grpSpPr>
      <p:sp>
        <p:nvSpPr>
          <p:cNvPr id="58" name="Google Shape;58;p16"/>
          <p:cNvSpPr txBox="1"/>
          <p:nvPr>
            <p:ph type="ctrTitle"/>
          </p:nvPr>
        </p:nvSpPr>
        <p:spPr>
          <a:xfrm>
            <a:off x="1850525" y="1157925"/>
            <a:ext cx="5442900" cy="2603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000"/>
              <a:buNone/>
              <a:defRPr b="1" sz="3000">
                <a:solidFill>
                  <a:schemeClr val="lt1"/>
                </a:solidFill>
              </a:defRPr>
            </a:lvl1pPr>
            <a:lvl2pPr lvl="1" rtl="0" algn="ctr">
              <a:spcBef>
                <a:spcPts val="0"/>
              </a:spcBef>
              <a:spcAft>
                <a:spcPts val="0"/>
              </a:spcAft>
              <a:buClr>
                <a:schemeClr val="lt1"/>
              </a:buClr>
              <a:buSzPts val="3000"/>
              <a:buNone/>
              <a:defRPr b="1" sz="3000">
                <a:solidFill>
                  <a:schemeClr val="lt1"/>
                </a:solidFill>
              </a:defRPr>
            </a:lvl2pPr>
            <a:lvl3pPr lvl="2" rtl="0" algn="ctr">
              <a:spcBef>
                <a:spcPts val="0"/>
              </a:spcBef>
              <a:spcAft>
                <a:spcPts val="0"/>
              </a:spcAft>
              <a:buClr>
                <a:schemeClr val="lt1"/>
              </a:buClr>
              <a:buSzPts val="3000"/>
              <a:buNone/>
              <a:defRPr b="1" sz="3000">
                <a:solidFill>
                  <a:schemeClr val="lt1"/>
                </a:solidFill>
              </a:defRPr>
            </a:lvl3pPr>
            <a:lvl4pPr lvl="3" rtl="0" algn="ctr">
              <a:spcBef>
                <a:spcPts val="0"/>
              </a:spcBef>
              <a:spcAft>
                <a:spcPts val="0"/>
              </a:spcAft>
              <a:buClr>
                <a:schemeClr val="lt1"/>
              </a:buClr>
              <a:buSzPts val="3000"/>
              <a:buNone/>
              <a:defRPr b="1" sz="3000">
                <a:solidFill>
                  <a:schemeClr val="lt1"/>
                </a:solidFill>
              </a:defRPr>
            </a:lvl4pPr>
            <a:lvl5pPr lvl="4" rtl="0" algn="ctr">
              <a:spcBef>
                <a:spcPts val="0"/>
              </a:spcBef>
              <a:spcAft>
                <a:spcPts val="0"/>
              </a:spcAft>
              <a:buClr>
                <a:schemeClr val="lt1"/>
              </a:buClr>
              <a:buSzPts val="3000"/>
              <a:buNone/>
              <a:defRPr b="1" sz="3000">
                <a:solidFill>
                  <a:schemeClr val="lt1"/>
                </a:solidFill>
              </a:defRPr>
            </a:lvl5pPr>
            <a:lvl6pPr lvl="5" rtl="0" algn="ctr">
              <a:spcBef>
                <a:spcPts val="0"/>
              </a:spcBef>
              <a:spcAft>
                <a:spcPts val="0"/>
              </a:spcAft>
              <a:buClr>
                <a:schemeClr val="lt1"/>
              </a:buClr>
              <a:buSzPts val="3000"/>
              <a:buNone/>
              <a:defRPr b="1" sz="3000">
                <a:solidFill>
                  <a:schemeClr val="lt1"/>
                </a:solidFill>
              </a:defRPr>
            </a:lvl6pPr>
            <a:lvl7pPr lvl="6" rtl="0" algn="ctr">
              <a:spcBef>
                <a:spcPts val="0"/>
              </a:spcBef>
              <a:spcAft>
                <a:spcPts val="0"/>
              </a:spcAft>
              <a:buClr>
                <a:schemeClr val="lt1"/>
              </a:buClr>
              <a:buSzPts val="3000"/>
              <a:buNone/>
              <a:defRPr b="1" sz="3000">
                <a:solidFill>
                  <a:schemeClr val="lt1"/>
                </a:solidFill>
              </a:defRPr>
            </a:lvl7pPr>
            <a:lvl8pPr lvl="7" rtl="0" algn="ctr">
              <a:spcBef>
                <a:spcPts val="0"/>
              </a:spcBef>
              <a:spcAft>
                <a:spcPts val="0"/>
              </a:spcAft>
              <a:buClr>
                <a:schemeClr val="lt1"/>
              </a:buClr>
              <a:buSzPts val="3000"/>
              <a:buNone/>
              <a:defRPr b="1" sz="3000">
                <a:solidFill>
                  <a:schemeClr val="lt1"/>
                </a:solidFill>
              </a:defRPr>
            </a:lvl8pPr>
            <a:lvl9pPr lvl="8" rtl="0" algn="ctr">
              <a:spcBef>
                <a:spcPts val="0"/>
              </a:spcBef>
              <a:spcAft>
                <a:spcPts val="0"/>
              </a:spcAft>
              <a:buClr>
                <a:schemeClr val="lt1"/>
              </a:buClr>
              <a:buSzPts val="3000"/>
              <a:buNone/>
              <a:defRPr b="1" sz="3000">
                <a:solidFill>
                  <a:schemeClr val="lt1"/>
                </a:solidFill>
              </a:defRPr>
            </a:lvl9pPr>
          </a:lstStyle>
          <a:p/>
        </p:txBody>
      </p:sp>
      <p:sp>
        <p:nvSpPr>
          <p:cNvPr id="59" name="Google Shape;59;p16"/>
          <p:cNvSpPr txBox="1"/>
          <p:nvPr>
            <p:ph idx="1" type="subTitle"/>
          </p:nvPr>
        </p:nvSpPr>
        <p:spPr>
          <a:xfrm>
            <a:off x="2481900" y="3945600"/>
            <a:ext cx="418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p:cSld name="SECTION_TITLE_AND_DESCRIPTION_1">
    <p:bg>
      <p:bgPr>
        <a:blipFill>
          <a:blip r:embed="rId2">
            <a:alphaModFix/>
          </a:blip>
          <a:stretch>
            <a:fillRect/>
          </a:stretch>
        </a:blipFill>
      </p:bgPr>
    </p:bg>
    <p:spTree>
      <p:nvGrpSpPr>
        <p:cNvPr id="60" name="Shape 60"/>
        <p:cNvGrpSpPr/>
        <p:nvPr/>
      </p:nvGrpSpPr>
      <p:grpSpPr>
        <a:xfrm>
          <a:off x="0" y="0"/>
          <a:ext cx="0" cy="0"/>
          <a:chOff x="0" y="0"/>
          <a:chExt cx="0" cy="0"/>
        </a:xfrm>
      </p:grpSpPr>
      <p:sp>
        <p:nvSpPr>
          <p:cNvPr id="61" name="Google Shape;61;p17"/>
          <p:cNvSpPr txBox="1"/>
          <p:nvPr>
            <p:ph type="title"/>
          </p:nvPr>
        </p:nvSpPr>
        <p:spPr>
          <a:xfrm>
            <a:off x="1937338" y="2463175"/>
            <a:ext cx="23901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2" name="Google Shape;62;p17"/>
          <p:cNvSpPr txBox="1"/>
          <p:nvPr>
            <p:ph idx="1" type="subTitle"/>
          </p:nvPr>
        </p:nvSpPr>
        <p:spPr>
          <a:xfrm>
            <a:off x="1937338" y="3148075"/>
            <a:ext cx="23901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3" name="Google Shape;63;p17"/>
          <p:cNvSpPr txBox="1"/>
          <p:nvPr>
            <p:ph idx="2" type="title"/>
          </p:nvPr>
        </p:nvSpPr>
        <p:spPr>
          <a:xfrm>
            <a:off x="4816563" y="2463175"/>
            <a:ext cx="23901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4" name="Google Shape;64;p17"/>
          <p:cNvSpPr txBox="1"/>
          <p:nvPr>
            <p:ph idx="3" type="subTitle"/>
          </p:nvPr>
        </p:nvSpPr>
        <p:spPr>
          <a:xfrm>
            <a:off x="4816563" y="3148075"/>
            <a:ext cx="23901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5" name="Google Shape;65;p17"/>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
  <p:cSld name="SECTION_TITLE_AND_DESCRIPTION_1_1">
    <p:bg>
      <p:bgPr>
        <a:blipFill>
          <a:blip r:embed="rId2">
            <a:alphaModFix/>
          </a:blip>
          <a:stretch>
            <a:fillRect/>
          </a:stretch>
        </a:blipFill>
      </p:bgPr>
    </p:bg>
    <p:spTree>
      <p:nvGrpSpPr>
        <p:cNvPr id="66" name="Shape 66"/>
        <p:cNvGrpSpPr/>
        <p:nvPr/>
      </p:nvGrpSpPr>
      <p:grpSpPr>
        <a:xfrm>
          <a:off x="0" y="0"/>
          <a:ext cx="0" cy="0"/>
          <a:chOff x="0" y="0"/>
          <a:chExt cx="0" cy="0"/>
        </a:xfrm>
      </p:grpSpPr>
      <p:sp>
        <p:nvSpPr>
          <p:cNvPr id="67" name="Google Shape;67;p18"/>
          <p:cNvSpPr txBox="1"/>
          <p:nvPr>
            <p:ph type="title"/>
          </p:nvPr>
        </p:nvSpPr>
        <p:spPr>
          <a:xfrm>
            <a:off x="3538497"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8" name="Google Shape;68;p18"/>
          <p:cNvSpPr txBox="1"/>
          <p:nvPr>
            <p:ph idx="1" type="subTitle"/>
          </p:nvPr>
        </p:nvSpPr>
        <p:spPr>
          <a:xfrm>
            <a:off x="3538497"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9" name="Google Shape;69;p18"/>
          <p:cNvSpPr txBox="1"/>
          <p:nvPr>
            <p:ph idx="2" type="title"/>
          </p:nvPr>
        </p:nvSpPr>
        <p:spPr>
          <a:xfrm>
            <a:off x="6028553"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70" name="Google Shape;70;p18"/>
          <p:cNvSpPr txBox="1"/>
          <p:nvPr>
            <p:ph idx="3" type="subTitle"/>
          </p:nvPr>
        </p:nvSpPr>
        <p:spPr>
          <a:xfrm>
            <a:off x="6028553"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71" name="Google Shape;71;p18"/>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72" name="Google Shape;72;p18"/>
          <p:cNvSpPr txBox="1"/>
          <p:nvPr>
            <p:ph idx="5" type="title"/>
          </p:nvPr>
        </p:nvSpPr>
        <p:spPr>
          <a:xfrm>
            <a:off x="1048447"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73" name="Google Shape;73;p18"/>
          <p:cNvSpPr txBox="1"/>
          <p:nvPr>
            <p:ph idx="6" type="subTitle"/>
          </p:nvPr>
        </p:nvSpPr>
        <p:spPr>
          <a:xfrm>
            <a:off x="1048447"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TITLE_1_1_1">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19"/>
          <p:cNvSpPr txBox="1"/>
          <p:nvPr>
            <p:ph type="ctrTitle"/>
          </p:nvPr>
        </p:nvSpPr>
        <p:spPr>
          <a:xfrm>
            <a:off x="1273500" y="1369000"/>
            <a:ext cx="6597000" cy="2109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4500"/>
              <a:buNone/>
              <a:defRPr b="1" sz="4500">
                <a:solidFill>
                  <a:schemeClr val="lt1"/>
                </a:solidFill>
              </a:defRPr>
            </a:lvl1pPr>
            <a:lvl2pPr lvl="1" rtl="0" algn="ctr">
              <a:spcBef>
                <a:spcPts val="0"/>
              </a:spcBef>
              <a:spcAft>
                <a:spcPts val="0"/>
              </a:spcAft>
              <a:buClr>
                <a:schemeClr val="lt1"/>
              </a:buClr>
              <a:buSzPts val="3600"/>
              <a:buNone/>
              <a:defRPr b="1" sz="3600">
                <a:solidFill>
                  <a:schemeClr val="lt1"/>
                </a:solidFill>
              </a:defRPr>
            </a:lvl2pPr>
            <a:lvl3pPr lvl="2" rtl="0" algn="ctr">
              <a:spcBef>
                <a:spcPts val="0"/>
              </a:spcBef>
              <a:spcAft>
                <a:spcPts val="0"/>
              </a:spcAft>
              <a:buClr>
                <a:schemeClr val="lt1"/>
              </a:buClr>
              <a:buSzPts val="3600"/>
              <a:buNone/>
              <a:defRPr b="1" sz="3600">
                <a:solidFill>
                  <a:schemeClr val="lt1"/>
                </a:solidFill>
              </a:defRPr>
            </a:lvl3pPr>
            <a:lvl4pPr lvl="3" rtl="0" algn="ctr">
              <a:spcBef>
                <a:spcPts val="0"/>
              </a:spcBef>
              <a:spcAft>
                <a:spcPts val="0"/>
              </a:spcAft>
              <a:buClr>
                <a:schemeClr val="lt1"/>
              </a:buClr>
              <a:buSzPts val="3600"/>
              <a:buNone/>
              <a:defRPr b="1" sz="3600">
                <a:solidFill>
                  <a:schemeClr val="lt1"/>
                </a:solidFill>
              </a:defRPr>
            </a:lvl4pPr>
            <a:lvl5pPr lvl="4" rtl="0" algn="ctr">
              <a:spcBef>
                <a:spcPts val="0"/>
              </a:spcBef>
              <a:spcAft>
                <a:spcPts val="0"/>
              </a:spcAft>
              <a:buClr>
                <a:schemeClr val="lt1"/>
              </a:buClr>
              <a:buSzPts val="3600"/>
              <a:buNone/>
              <a:defRPr b="1" sz="3600">
                <a:solidFill>
                  <a:schemeClr val="lt1"/>
                </a:solidFill>
              </a:defRPr>
            </a:lvl5pPr>
            <a:lvl6pPr lvl="5" rtl="0" algn="ctr">
              <a:spcBef>
                <a:spcPts val="0"/>
              </a:spcBef>
              <a:spcAft>
                <a:spcPts val="0"/>
              </a:spcAft>
              <a:buClr>
                <a:schemeClr val="lt1"/>
              </a:buClr>
              <a:buSzPts val="3600"/>
              <a:buNone/>
              <a:defRPr b="1" sz="3600">
                <a:solidFill>
                  <a:schemeClr val="lt1"/>
                </a:solidFill>
              </a:defRPr>
            </a:lvl6pPr>
            <a:lvl7pPr lvl="6" rtl="0" algn="ctr">
              <a:spcBef>
                <a:spcPts val="0"/>
              </a:spcBef>
              <a:spcAft>
                <a:spcPts val="0"/>
              </a:spcAft>
              <a:buClr>
                <a:schemeClr val="lt1"/>
              </a:buClr>
              <a:buSzPts val="3600"/>
              <a:buNone/>
              <a:defRPr b="1" sz="3600">
                <a:solidFill>
                  <a:schemeClr val="lt1"/>
                </a:solidFill>
              </a:defRPr>
            </a:lvl7pPr>
            <a:lvl8pPr lvl="7" rtl="0" algn="ctr">
              <a:spcBef>
                <a:spcPts val="0"/>
              </a:spcBef>
              <a:spcAft>
                <a:spcPts val="0"/>
              </a:spcAft>
              <a:buClr>
                <a:schemeClr val="lt1"/>
              </a:buClr>
              <a:buSzPts val="3600"/>
              <a:buNone/>
              <a:defRPr b="1" sz="3600">
                <a:solidFill>
                  <a:schemeClr val="lt1"/>
                </a:solidFill>
              </a:defRPr>
            </a:lvl8pPr>
            <a:lvl9pPr lvl="8" rtl="0" algn="ctr">
              <a:spcBef>
                <a:spcPts val="0"/>
              </a:spcBef>
              <a:spcAft>
                <a:spcPts val="0"/>
              </a:spcAft>
              <a:buClr>
                <a:schemeClr val="lt1"/>
              </a:buClr>
              <a:buSzPts val="3600"/>
              <a:buNone/>
              <a:defRPr b="1" sz="3600">
                <a:solidFill>
                  <a:schemeClr val="lt1"/>
                </a:solidFill>
              </a:defRPr>
            </a:lvl9pPr>
          </a:lstStyle>
          <a:p/>
        </p:txBody>
      </p:sp>
      <p:sp>
        <p:nvSpPr>
          <p:cNvPr id="76" name="Google Shape;76;p19"/>
          <p:cNvSpPr txBox="1"/>
          <p:nvPr>
            <p:ph idx="1" type="subTitle"/>
          </p:nvPr>
        </p:nvSpPr>
        <p:spPr>
          <a:xfrm>
            <a:off x="2481900" y="2519525"/>
            <a:ext cx="418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APTION_ONLY_1">
    <p:bg>
      <p:bgPr>
        <a:blipFill>
          <a:blip r:embed="rId2">
            <a:alphaModFix/>
          </a:blip>
          <a:stretch>
            <a:fillRect/>
          </a:stretch>
        </a:blipFill>
      </p:bgPr>
    </p:bg>
    <p:spTree>
      <p:nvGrpSpPr>
        <p:cNvPr id="77" name="Shape 77"/>
        <p:cNvGrpSpPr/>
        <p:nvPr/>
      </p:nvGrpSpPr>
      <p:grpSpPr>
        <a:xfrm>
          <a:off x="0" y="0"/>
          <a:ext cx="0" cy="0"/>
          <a:chOff x="0" y="0"/>
          <a:chExt cx="0" cy="0"/>
        </a:xfrm>
      </p:grpSpPr>
      <p:sp>
        <p:nvSpPr>
          <p:cNvPr id="78" name="Google Shape;78;p20"/>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3762670" y="3177750"/>
            <a:ext cx="3068700" cy="59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3" name="Google Shape;13;p3"/>
          <p:cNvSpPr txBox="1"/>
          <p:nvPr>
            <p:ph hasCustomPrompt="1" idx="2" type="title"/>
          </p:nvPr>
        </p:nvSpPr>
        <p:spPr>
          <a:xfrm>
            <a:off x="1048270" y="3287500"/>
            <a:ext cx="2412900" cy="931500"/>
          </a:xfrm>
          <a:prstGeom prst="rect">
            <a:avLst/>
          </a:prstGeom>
          <a:effectLst>
            <a:outerShdw blurRad="114300" rotWithShape="0" algn="bl" dir="6360000" dist="28575">
              <a:schemeClr val="accent1">
                <a:alpha val="50000"/>
              </a:schemeClr>
            </a:outerShdw>
          </a:effectLst>
        </p:spPr>
        <p:txBody>
          <a:bodyPr anchorCtr="0" anchor="ctr" bIns="91425" lIns="91425" spcFirstLastPara="1" rIns="91425" wrap="square" tIns="91425">
            <a:noAutofit/>
          </a:bodyPr>
          <a:lstStyle>
            <a:lvl1pPr lvl="0" rtl="0" algn="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7200"/>
              <a:buNone/>
              <a:defRPr sz="7200">
                <a:solidFill>
                  <a:schemeClr val="lt1"/>
                </a:solidFill>
              </a:defRPr>
            </a:lvl2pPr>
            <a:lvl3pPr lvl="2" rtl="0" algn="ctr">
              <a:spcBef>
                <a:spcPts val="0"/>
              </a:spcBef>
              <a:spcAft>
                <a:spcPts val="0"/>
              </a:spcAft>
              <a:buClr>
                <a:schemeClr val="lt1"/>
              </a:buClr>
              <a:buSzPts val="7200"/>
              <a:buNone/>
              <a:defRPr sz="7200">
                <a:solidFill>
                  <a:schemeClr val="lt1"/>
                </a:solidFill>
              </a:defRPr>
            </a:lvl3pPr>
            <a:lvl4pPr lvl="3" rtl="0" algn="ctr">
              <a:spcBef>
                <a:spcPts val="0"/>
              </a:spcBef>
              <a:spcAft>
                <a:spcPts val="0"/>
              </a:spcAft>
              <a:buClr>
                <a:schemeClr val="lt1"/>
              </a:buClr>
              <a:buSzPts val="7200"/>
              <a:buNone/>
              <a:defRPr sz="7200">
                <a:solidFill>
                  <a:schemeClr val="lt1"/>
                </a:solidFill>
              </a:defRPr>
            </a:lvl4pPr>
            <a:lvl5pPr lvl="4" rtl="0" algn="ctr">
              <a:spcBef>
                <a:spcPts val="0"/>
              </a:spcBef>
              <a:spcAft>
                <a:spcPts val="0"/>
              </a:spcAft>
              <a:buClr>
                <a:schemeClr val="lt1"/>
              </a:buClr>
              <a:buSzPts val="7200"/>
              <a:buNone/>
              <a:defRPr sz="7200">
                <a:solidFill>
                  <a:schemeClr val="lt1"/>
                </a:solidFill>
              </a:defRPr>
            </a:lvl5pPr>
            <a:lvl6pPr lvl="5" rtl="0" algn="ctr">
              <a:spcBef>
                <a:spcPts val="0"/>
              </a:spcBef>
              <a:spcAft>
                <a:spcPts val="0"/>
              </a:spcAft>
              <a:buClr>
                <a:schemeClr val="lt1"/>
              </a:buClr>
              <a:buSzPts val="7200"/>
              <a:buNone/>
              <a:defRPr sz="7200">
                <a:solidFill>
                  <a:schemeClr val="lt1"/>
                </a:solidFill>
              </a:defRPr>
            </a:lvl6pPr>
            <a:lvl7pPr lvl="6" rtl="0" algn="ctr">
              <a:spcBef>
                <a:spcPts val="0"/>
              </a:spcBef>
              <a:spcAft>
                <a:spcPts val="0"/>
              </a:spcAft>
              <a:buClr>
                <a:schemeClr val="lt1"/>
              </a:buClr>
              <a:buSzPts val="7200"/>
              <a:buNone/>
              <a:defRPr sz="7200">
                <a:solidFill>
                  <a:schemeClr val="lt1"/>
                </a:solidFill>
              </a:defRPr>
            </a:lvl7pPr>
            <a:lvl8pPr lvl="7" rtl="0" algn="ctr">
              <a:spcBef>
                <a:spcPts val="0"/>
              </a:spcBef>
              <a:spcAft>
                <a:spcPts val="0"/>
              </a:spcAft>
              <a:buClr>
                <a:schemeClr val="lt1"/>
              </a:buClr>
              <a:buSzPts val="7200"/>
              <a:buNone/>
              <a:defRPr sz="7200">
                <a:solidFill>
                  <a:schemeClr val="lt1"/>
                </a:solidFill>
              </a:defRPr>
            </a:lvl8pPr>
            <a:lvl9pPr lvl="8" rtl="0" algn="ctr">
              <a:spcBef>
                <a:spcPts val="0"/>
              </a:spcBef>
              <a:spcAft>
                <a:spcPts val="0"/>
              </a:spcAft>
              <a:buClr>
                <a:schemeClr val="lt1"/>
              </a:buClr>
              <a:buSzPts val="7200"/>
              <a:buNone/>
              <a:defRPr sz="7200">
                <a:solidFill>
                  <a:schemeClr val="lt1"/>
                </a:solidFill>
              </a:defRPr>
            </a:lvl9pPr>
          </a:lstStyle>
          <a:p>
            <a:r>
              <a:t>xx%</a:t>
            </a:r>
          </a:p>
        </p:txBody>
      </p:sp>
      <p:sp>
        <p:nvSpPr>
          <p:cNvPr id="14" name="Google Shape;14;p3"/>
          <p:cNvSpPr txBox="1"/>
          <p:nvPr>
            <p:ph idx="1" type="subTitle"/>
          </p:nvPr>
        </p:nvSpPr>
        <p:spPr>
          <a:xfrm>
            <a:off x="3762670" y="3720650"/>
            <a:ext cx="3068700" cy="46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1">
  <p:cSld name="CAPTION_ONLY_1_1">
    <p:bg>
      <p:bgPr>
        <a:blipFill>
          <a:blip r:embed="rId2">
            <a:alphaModFix/>
          </a:blip>
          <a:stretch>
            <a:fillRect/>
          </a:stretch>
        </a:blipFill>
      </p:bgPr>
    </p:bg>
    <p:spTree>
      <p:nvGrpSpPr>
        <p:cNvPr id="79" name="Shape 79"/>
        <p:cNvGrpSpPr/>
        <p:nvPr/>
      </p:nvGrpSpPr>
      <p:grpSpPr>
        <a:xfrm>
          <a:off x="0" y="0"/>
          <a:ext cx="0" cy="0"/>
          <a:chOff x="0" y="0"/>
          <a:chExt cx="0" cy="0"/>
        </a:xfrm>
      </p:grpSpPr>
      <p:sp>
        <p:nvSpPr>
          <p:cNvPr id="80" name="Google Shape;80;p21"/>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CAPTION_ONLY_1_1_1">
    <p:bg>
      <p:bgPr>
        <a:blipFill>
          <a:blip r:embed="rId2">
            <a:alphaModFix/>
          </a:blip>
          <a:stretch>
            <a:fillRect/>
          </a:stretch>
        </a:blipFill>
      </p:bgPr>
    </p:bg>
    <p:spTree>
      <p:nvGrpSpPr>
        <p:cNvPr id="81" name="Shape 81"/>
        <p:cNvGrpSpPr/>
        <p:nvPr/>
      </p:nvGrpSpPr>
      <p:grpSpPr>
        <a:xfrm>
          <a:off x="0" y="0"/>
          <a:ext cx="0" cy="0"/>
          <a:chOff x="0" y="0"/>
          <a:chExt cx="0" cy="0"/>
        </a:xfrm>
      </p:grpSpPr>
      <p:sp>
        <p:nvSpPr>
          <p:cNvPr id="82" name="Google Shape;82;p22"/>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3">
  <p:cSld name="CAPTION_ONLY_1_1_1_2">
    <p:bg>
      <p:bgPr>
        <a:blipFill>
          <a:blip r:embed="rId2">
            <a:alphaModFix/>
          </a:blip>
          <a:stretch>
            <a:fillRect/>
          </a:stretch>
        </a:blipFill>
      </p:bgPr>
    </p:bg>
    <p:spTree>
      <p:nvGrpSpPr>
        <p:cNvPr id="83" name="Shape 83"/>
        <p:cNvGrpSpPr/>
        <p:nvPr/>
      </p:nvGrpSpPr>
      <p:grpSpPr>
        <a:xfrm>
          <a:off x="0" y="0"/>
          <a:ext cx="0" cy="0"/>
          <a:chOff x="0" y="0"/>
          <a:chExt cx="0" cy="0"/>
        </a:xfrm>
      </p:grpSpPr>
      <p:sp>
        <p:nvSpPr>
          <p:cNvPr id="84" name="Google Shape;84;p23"/>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Lists">
  <p:cSld name="SECTION_TITLE_AND_DESCRIPTION_1_3">
    <p:bg>
      <p:bgPr>
        <a:blipFill>
          <a:blip r:embed="rId2">
            <a:alphaModFix/>
          </a:blip>
          <a:stretch>
            <a:fillRect/>
          </a:stretch>
        </a:blipFill>
      </p:bgPr>
    </p:bg>
    <p:spTree>
      <p:nvGrpSpPr>
        <p:cNvPr id="85" name="Shape 85"/>
        <p:cNvGrpSpPr/>
        <p:nvPr/>
      </p:nvGrpSpPr>
      <p:grpSpPr>
        <a:xfrm>
          <a:off x="0" y="0"/>
          <a:ext cx="0" cy="0"/>
          <a:chOff x="0" y="0"/>
          <a:chExt cx="0" cy="0"/>
        </a:xfrm>
      </p:grpSpPr>
      <p:sp>
        <p:nvSpPr>
          <p:cNvPr id="86" name="Google Shape;86;p24"/>
          <p:cNvSpPr txBox="1"/>
          <p:nvPr>
            <p:ph type="title"/>
          </p:nvPr>
        </p:nvSpPr>
        <p:spPr>
          <a:xfrm>
            <a:off x="938500" y="445025"/>
            <a:ext cx="4964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87" name="Google Shape;87;p24"/>
          <p:cNvSpPr txBox="1"/>
          <p:nvPr>
            <p:ph idx="1" type="body"/>
          </p:nvPr>
        </p:nvSpPr>
        <p:spPr>
          <a:xfrm>
            <a:off x="1067241" y="2651775"/>
            <a:ext cx="3258900" cy="1795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0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8" name="Google Shape;88;p24"/>
          <p:cNvSpPr txBox="1"/>
          <p:nvPr>
            <p:ph idx="2" type="body"/>
          </p:nvPr>
        </p:nvSpPr>
        <p:spPr>
          <a:xfrm>
            <a:off x="4673852" y="2651775"/>
            <a:ext cx="3258900" cy="1795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0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4"/>
          <p:cNvSpPr txBox="1"/>
          <p:nvPr>
            <p:ph idx="3" type="title"/>
          </p:nvPr>
        </p:nvSpPr>
        <p:spPr>
          <a:xfrm>
            <a:off x="1213499" y="1955125"/>
            <a:ext cx="3258900" cy="54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90" name="Google Shape;90;p24"/>
          <p:cNvSpPr txBox="1"/>
          <p:nvPr>
            <p:ph idx="4" type="title"/>
          </p:nvPr>
        </p:nvSpPr>
        <p:spPr>
          <a:xfrm>
            <a:off x="4820099" y="1955125"/>
            <a:ext cx="3258900" cy="54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TITLE_1_1_2">
    <p:bg>
      <p:bgPr>
        <a:blipFill>
          <a:blip r:embed="rId2">
            <a:alphaModFix/>
          </a:blip>
          <a:stretch>
            <a:fillRect/>
          </a:stretch>
        </a:blipFill>
      </p:bgPr>
    </p:bg>
    <p:spTree>
      <p:nvGrpSpPr>
        <p:cNvPr id="91" name="Shape 91"/>
        <p:cNvGrpSpPr/>
        <p:nvPr/>
      </p:nvGrpSpPr>
      <p:grpSpPr>
        <a:xfrm>
          <a:off x="0" y="0"/>
          <a:ext cx="0" cy="0"/>
          <a:chOff x="0" y="0"/>
          <a:chExt cx="0" cy="0"/>
        </a:xfrm>
      </p:grpSpPr>
      <p:sp>
        <p:nvSpPr>
          <p:cNvPr id="92" name="Google Shape;92;p2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93" name="Google Shape;93;p25"/>
          <p:cNvSpPr txBox="1"/>
          <p:nvPr>
            <p:ph idx="2" type="title"/>
          </p:nvPr>
        </p:nvSpPr>
        <p:spPr>
          <a:xfrm>
            <a:off x="898386"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4" name="Google Shape;94;p25"/>
          <p:cNvSpPr txBox="1"/>
          <p:nvPr>
            <p:ph idx="1" type="subTitle"/>
          </p:nvPr>
        </p:nvSpPr>
        <p:spPr>
          <a:xfrm>
            <a:off x="898389"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5" name="Google Shape;95;p25"/>
          <p:cNvSpPr txBox="1"/>
          <p:nvPr>
            <p:ph idx="3" type="title"/>
          </p:nvPr>
        </p:nvSpPr>
        <p:spPr>
          <a:xfrm>
            <a:off x="2790261"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6" name="Google Shape;96;p25"/>
          <p:cNvSpPr txBox="1"/>
          <p:nvPr>
            <p:ph idx="4" type="subTitle"/>
          </p:nvPr>
        </p:nvSpPr>
        <p:spPr>
          <a:xfrm>
            <a:off x="2790264"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7" name="Google Shape;97;p25"/>
          <p:cNvSpPr txBox="1"/>
          <p:nvPr>
            <p:ph idx="5" type="title"/>
          </p:nvPr>
        </p:nvSpPr>
        <p:spPr>
          <a:xfrm>
            <a:off x="4682136"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8" name="Google Shape;98;p25"/>
          <p:cNvSpPr txBox="1"/>
          <p:nvPr>
            <p:ph idx="6" type="subTitle"/>
          </p:nvPr>
        </p:nvSpPr>
        <p:spPr>
          <a:xfrm>
            <a:off x="4682139"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9" name="Google Shape;99;p25"/>
          <p:cNvSpPr txBox="1"/>
          <p:nvPr>
            <p:ph idx="7" type="title"/>
          </p:nvPr>
        </p:nvSpPr>
        <p:spPr>
          <a:xfrm>
            <a:off x="6574011"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00" name="Google Shape;100;p25"/>
          <p:cNvSpPr txBox="1"/>
          <p:nvPr>
            <p:ph idx="8" type="subTitle"/>
          </p:nvPr>
        </p:nvSpPr>
        <p:spPr>
          <a:xfrm>
            <a:off x="6574014"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Numbers">
  <p:cSld name="CAPTION_ONLY_1_1_1_1">
    <p:bg>
      <p:bgPr>
        <a:blipFill>
          <a:blip r:embed="rId2">
            <a:alphaModFix/>
          </a:blip>
          <a:stretch>
            <a:fillRect/>
          </a:stretch>
        </a:blipFill>
      </p:bgPr>
    </p:bg>
    <p:spTree>
      <p:nvGrpSpPr>
        <p:cNvPr id="101" name="Shape 101"/>
        <p:cNvGrpSpPr/>
        <p:nvPr/>
      </p:nvGrpSpPr>
      <p:grpSpPr>
        <a:xfrm>
          <a:off x="0" y="0"/>
          <a:ext cx="0" cy="0"/>
          <a:chOff x="0" y="0"/>
          <a:chExt cx="0" cy="0"/>
        </a:xfrm>
      </p:grpSpPr>
      <p:sp>
        <p:nvSpPr>
          <p:cNvPr id="102" name="Google Shape;102;p26"/>
          <p:cNvSpPr txBox="1"/>
          <p:nvPr>
            <p:ph hasCustomPrompt="1" type="title"/>
          </p:nvPr>
        </p:nvSpPr>
        <p:spPr>
          <a:xfrm>
            <a:off x="4996800" y="66184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3" name="Google Shape;103;p26"/>
          <p:cNvSpPr txBox="1"/>
          <p:nvPr>
            <p:ph idx="1" type="subTitle"/>
          </p:nvPr>
        </p:nvSpPr>
        <p:spPr>
          <a:xfrm>
            <a:off x="4911000" y="126585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
        <p:nvSpPr>
          <p:cNvPr id="104" name="Google Shape;104;p26"/>
          <p:cNvSpPr txBox="1"/>
          <p:nvPr>
            <p:ph hasCustomPrompt="1" idx="2" type="title"/>
          </p:nvPr>
        </p:nvSpPr>
        <p:spPr>
          <a:xfrm>
            <a:off x="4996800" y="209919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5" name="Google Shape;105;p26"/>
          <p:cNvSpPr txBox="1"/>
          <p:nvPr>
            <p:ph idx="3" type="subTitle"/>
          </p:nvPr>
        </p:nvSpPr>
        <p:spPr>
          <a:xfrm>
            <a:off x="4911000" y="270320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
        <p:nvSpPr>
          <p:cNvPr id="106" name="Google Shape;106;p26"/>
          <p:cNvSpPr txBox="1"/>
          <p:nvPr>
            <p:ph hasCustomPrompt="1" idx="4" type="title"/>
          </p:nvPr>
        </p:nvSpPr>
        <p:spPr>
          <a:xfrm>
            <a:off x="4996800" y="353654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7" name="Google Shape;107;p26"/>
          <p:cNvSpPr txBox="1"/>
          <p:nvPr>
            <p:ph idx="5" type="subTitle"/>
          </p:nvPr>
        </p:nvSpPr>
        <p:spPr>
          <a:xfrm>
            <a:off x="4911000" y="414055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
  <p:cSld name="SECTION_TITLE_AND_DESCRIPTION_1_1_1">
    <p:bg>
      <p:bgPr>
        <a:blipFill>
          <a:blip r:embed="rId2">
            <a:alphaModFix/>
          </a:blip>
          <a:stretch>
            <a:fillRect/>
          </a:stretch>
        </a:blipFill>
      </p:bgPr>
    </p:bg>
    <p:spTree>
      <p:nvGrpSpPr>
        <p:cNvPr id="108" name="Shape 108"/>
        <p:cNvGrpSpPr/>
        <p:nvPr/>
      </p:nvGrpSpPr>
      <p:grpSpPr>
        <a:xfrm>
          <a:off x="0" y="0"/>
          <a:ext cx="0" cy="0"/>
          <a:chOff x="0" y="0"/>
          <a:chExt cx="0" cy="0"/>
        </a:xfrm>
      </p:grpSpPr>
      <p:sp>
        <p:nvSpPr>
          <p:cNvPr id="109" name="Google Shape;109;p27"/>
          <p:cNvSpPr txBox="1"/>
          <p:nvPr>
            <p:ph type="title"/>
          </p:nvPr>
        </p:nvSpPr>
        <p:spPr>
          <a:xfrm>
            <a:off x="3538497"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0" name="Google Shape;110;p27"/>
          <p:cNvSpPr txBox="1"/>
          <p:nvPr>
            <p:ph idx="1" type="subTitle"/>
          </p:nvPr>
        </p:nvSpPr>
        <p:spPr>
          <a:xfrm>
            <a:off x="3538498"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1" name="Google Shape;111;p27"/>
          <p:cNvSpPr txBox="1"/>
          <p:nvPr>
            <p:ph idx="2" type="title"/>
          </p:nvPr>
        </p:nvSpPr>
        <p:spPr>
          <a:xfrm>
            <a:off x="6028553"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2" name="Google Shape;112;p27"/>
          <p:cNvSpPr txBox="1"/>
          <p:nvPr>
            <p:ph idx="3" type="subTitle"/>
          </p:nvPr>
        </p:nvSpPr>
        <p:spPr>
          <a:xfrm>
            <a:off x="6028552"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3" name="Google Shape;113;p27"/>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14" name="Google Shape;114;p27"/>
          <p:cNvSpPr txBox="1"/>
          <p:nvPr>
            <p:ph idx="5" type="title"/>
          </p:nvPr>
        </p:nvSpPr>
        <p:spPr>
          <a:xfrm>
            <a:off x="1048447"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5" name="Google Shape;115;p27"/>
          <p:cNvSpPr txBox="1"/>
          <p:nvPr>
            <p:ph idx="6" type="subTitle"/>
          </p:nvPr>
        </p:nvSpPr>
        <p:spPr>
          <a:xfrm>
            <a:off x="1048450"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6" name="Google Shape;116;p27"/>
          <p:cNvSpPr txBox="1"/>
          <p:nvPr>
            <p:ph idx="7" type="title"/>
          </p:nvPr>
        </p:nvSpPr>
        <p:spPr>
          <a:xfrm>
            <a:off x="3538497"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7" name="Google Shape;117;p27"/>
          <p:cNvSpPr txBox="1"/>
          <p:nvPr>
            <p:ph idx="8" type="subTitle"/>
          </p:nvPr>
        </p:nvSpPr>
        <p:spPr>
          <a:xfrm>
            <a:off x="3538498"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8" name="Google Shape;118;p27"/>
          <p:cNvSpPr txBox="1"/>
          <p:nvPr>
            <p:ph idx="9" type="title"/>
          </p:nvPr>
        </p:nvSpPr>
        <p:spPr>
          <a:xfrm>
            <a:off x="6028553"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9" name="Google Shape;119;p27"/>
          <p:cNvSpPr txBox="1"/>
          <p:nvPr>
            <p:ph idx="13" type="subTitle"/>
          </p:nvPr>
        </p:nvSpPr>
        <p:spPr>
          <a:xfrm>
            <a:off x="6028552"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20" name="Google Shape;120;p27"/>
          <p:cNvSpPr txBox="1"/>
          <p:nvPr>
            <p:ph idx="14" type="title"/>
          </p:nvPr>
        </p:nvSpPr>
        <p:spPr>
          <a:xfrm>
            <a:off x="1048447"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21" name="Google Shape;121;p27"/>
          <p:cNvSpPr txBox="1"/>
          <p:nvPr>
            <p:ph idx="15" type="subTitle"/>
          </p:nvPr>
        </p:nvSpPr>
        <p:spPr>
          <a:xfrm>
            <a:off x="1048450"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1">
  <p:cSld name="TITLE_1_1_2_1">
    <p:bg>
      <p:bgPr>
        <a:blipFill>
          <a:blip r:embed="rId2">
            <a:alphaModFix/>
          </a:blip>
          <a:stretch>
            <a:fillRect/>
          </a:stretch>
        </a:blipFill>
      </p:bgPr>
    </p:bg>
    <p:spTree>
      <p:nvGrpSpPr>
        <p:cNvPr id="122" name="Shape 122"/>
        <p:cNvGrpSpPr/>
        <p:nvPr/>
      </p:nvGrpSpPr>
      <p:grpSpPr>
        <a:xfrm>
          <a:off x="0" y="0"/>
          <a:ext cx="0" cy="0"/>
          <a:chOff x="0" y="0"/>
          <a:chExt cx="0" cy="0"/>
        </a:xfrm>
      </p:grpSpPr>
      <p:sp>
        <p:nvSpPr>
          <p:cNvPr id="123" name="Google Shape;123;p28"/>
          <p:cNvSpPr txBox="1"/>
          <p:nvPr>
            <p:ph type="title"/>
          </p:nvPr>
        </p:nvSpPr>
        <p:spPr>
          <a:xfrm>
            <a:off x="938500" y="445025"/>
            <a:ext cx="50436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24" name="Google Shape;124;p28"/>
          <p:cNvSpPr txBox="1"/>
          <p:nvPr>
            <p:ph idx="2" type="title"/>
          </p:nvPr>
        </p:nvSpPr>
        <p:spPr>
          <a:xfrm>
            <a:off x="1338238" y="2359825"/>
            <a:ext cx="2727600" cy="3756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1400"/>
              <a:buNone/>
              <a:defRPr sz="1400">
                <a:solidFill>
                  <a:schemeClr val="lt1"/>
                </a:solidFill>
              </a:defRPr>
            </a:lvl1pPr>
            <a:lvl2pPr lvl="1" rtl="0" algn="r">
              <a:spcBef>
                <a:spcPts val="0"/>
              </a:spcBef>
              <a:spcAft>
                <a:spcPts val="0"/>
              </a:spcAft>
              <a:buClr>
                <a:schemeClr val="lt1"/>
              </a:buClr>
              <a:buSzPts val="4200"/>
              <a:buNone/>
              <a:defRPr sz="4200">
                <a:solidFill>
                  <a:schemeClr val="lt1"/>
                </a:solidFill>
              </a:defRPr>
            </a:lvl2pPr>
            <a:lvl3pPr lvl="2" rtl="0" algn="r">
              <a:spcBef>
                <a:spcPts val="0"/>
              </a:spcBef>
              <a:spcAft>
                <a:spcPts val="0"/>
              </a:spcAft>
              <a:buClr>
                <a:schemeClr val="lt1"/>
              </a:buClr>
              <a:buSzPts val="4200"/>
              <a:buNone/>
              <a:defRPr sz="4200">
                <a:solidFill>
                  <a:schemeClr val="lt1"/>
                </a:solidFill>
              </a:defRPr>
            </a:lvl3pPr>
            <a:lvl4pPr lvl="3" rtl="0" algn="r">
              <a:spcBef>
                <a:spcPts val="0"/>
              </a:spcBef>
              <a:spcAft>
                <a:spcPts val="0"/>
              </a:spcAft>
              <a:buClr>
                <a:schemeClr val="lt1"/>
              </a:buClr>
              <a:buSzPts val="4200"/>
              <a:buNone/>
              <a:defRPr sz="4200">
                <a:solidFill>
                  <a:schemeClr val="lt1"/>
                </a:solidFill>
              </a:defRPr>
            </a:lvl4pPr>
            <a:lvl5pPr lvl="4" rtl="0" algn="r">
              <a:spcBef>
                <a:spcPts val="0"/>
              </a:spcBef>
              <a:spcAft>
                <a:spcPts val="0"/>
              </a:spcAft>
              <a:buClr>
                <a:schemeClr val="lt1"/>
              </a:buClr>
              <a:buSzPts val="4200"/>
              <a:buNone/>
              <a:defRPr sz="4200">
                <a:solidFill>
                  <a:schemeClr val="lt1"/>
                </a:solidFill>
              </a:defRPr>
            </a:lvl5pPr>
            <a:lvl6pPr lvl="5" rtl="0" algn="r">
              <a:spcBef>
                <a:spcPts val="0"/>
              </a:spcBef>
              <a:spcAft>
                <a:spcPts val="0"/>
              </a:spcAft>
              <a:buClr>
                <a:schemeClr val="lt1"/>
              </a:buClr>
              <a:buSzPts val="4200"/>
              <a:buNone/>
              <a:defRPr sz="4200">
                <a:solidFill>
                  <a:schemeClr val="lt1"/>
                </a:solidFill>
              </a:defRPr>
            </a:lvl6pPr>
            <a:lvl7pPr lvl="6" rtl="0" algn="r">
              <a:spcBef>
                <a:spcPts val="0"/>
              </a:spcBef>
              <a:spcAft>
                <a:spcPts val="0"/>
              </a:spcAft>
              <a:buClr>
                <a:schemeClr val="lt1"/>
              </a:buClr>
              <a:buSzPts val="4200"/>
              <a:buNone/>
              <a:defRPr sz="4200">
                <a:solidFill>
                  <a:schemeClr val="lt1"/>
                </a:solidFill>
              </a:defRPr>
            </a:lvl7pPr>
            <a:lvl8pPr lvl="7" rtl="0" algn="r">
              <a:spcBef>
                <a:spcPts val="0"/>
              </a:spcBef>
              <a:spcAft>
                <a:spcPts val="0"/>
              </a:spcAft>
              <a:buClr>
                <a:schemeClr val="lt1"/>
              </a:buClr>
              <a:buSzPts val="4200"/>
              <a:buNone/>
              <a:defRPr sz="4200">
                <a:solidFill>
                  <a:schemeClr val="lt1"/>
                </a:solidFill>
              </a:defRPr>
            </a:lvl8pPr>
            <a:lvl9pPr lvl="8" rtl="0" algn="r">
              <a:spcBef>
                <a:spcPts val="0"/>
              </a:spcBef>
              <a:spcAft>
                <a:spcPts val="0"/>
              </a:spcAft>
              <a:buClr>
                <a:schemeClr val="lt1"/>
              </a:buClr>
              <a:buSzPts val="4200"/>
              <a:buNone/>
              <a:defRPr sz="4200">
                <a:solidFill>
                  <a:schemeClr val="lt1"/>
                </a:solidFill>
              </a:defRPr>
            </a:lvl9pPr>
          </a:lstStyle>
          <a:p/>
        </p:txBody>
      </p:sp>
      <p:sp>
        <p:nvSpPr>
          <p:cNvPr id="125" name="Google Shape;125;p28"/>
          <p:cNvSpPr txBox="1"/>
          <p:nvPr>
            <p:ph idx="1" type="subTitle"/>
          </p:nvPr>
        </p:nvSpPr>
        <p:spPr>
          <a:xfrm>
            <a:off x="1338238" y="1713051"/>
            <a:ext cx="2727600" cy="60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1600"/>
              <a:buNone/>
              <a:defRPr sz="1600">
                <a:solidFill>
                  <a:schemeClr val="lt1"/>
                </a:solidFill>
              </a:defRPr>
            </a:lvl1pPr>
            <a:lvl2pPr lvl="1" rtl="0" algn="r">
              <a:lnSpc>
                <a:spcPct val="100000"/>
              </a:lnSpc>
              <a:spcBef>
                <a:spcPts val="0"/>
              </a:spcBef>
              <a:spcAft>
                <a:spcPts val="0"/>
              </a:spcAft>
              <a:buClr>
                <a:schemeClr val="lt1"/>
              </a:buClr>
              <a:buSzPts val="1600"/>
              <a:buNone/>
              <a:defRPr sz="1600">
                <a:solidFill>
                  <a:schemeClr val="lt1"/>
                </a:solidFill>
              </a:defRPr>
            </a:lvl2pPr>
            <a:lvl3pPr lvl="2" rtl="0" algn="r">
              <a:lnSpc>
                <a:spcPct val="100000"/>
              </a:lnSpc>
              <a:spcBef>
                <a:spcPts val="0"/>
              </a:spcBef>
              <a:spcAft>
                <a:spcPts val="0"/>
              </a:spcAft>
              <a:buClr>
                <a:schemeClr val="lt1"/>
              </a:buClr>
              <a:buSzPts val="1600"/>
              <a:buNone/>
              <a:defRPr sz="1600">
                <a:solidFill>
                  <a:schemeClr val="lt1"/>
                </a:solidFill>
              </a:defRPr>
            </a:lvl3pPr>
            <a:lvl4pPr lvl="3" rtl="0" algn="r">
              <a:lnSpc>
                <a:spcPct val="100000"/>
              </a:lnSpc>
              <a:spcBef>
                <a:spcPts val="0"/>
              </a:spcBef>
              <a:spcAft>
                <a:spcPts val="0"/>
              </a:spcAft>
              <a:buClr>
                <a:schemeClr val="lt1"/>
              </a:buClr>
              <a:buSzPts val="1600"/>
              <a:buNone/>
              <a:defRPr sz="1600">
                <a:solidFill>
                  <a:schemeClr val="lt1"/>
                </a:solidFill>
              </a:defRPr>
            </a:lvl4pPr>
            <a:lvl5pPr lvl="4" rtl="0" algn="r">
              <a:lnSpc>
                <a:spcPct val="100000"/>
              </a:lnSpc>
              <a:spcBef>
                <a:spcPts val="0"/>
              </a:spcBef>
              <a:spcAft>
                <a:spcPts val="0"/>
              </a:spcAft>
              <a:buClr>
                <a:schemeClr val="lt1"/>
              </a:buClr>
              <a:buSzPts val="1600"/>
              <a:buNone/>
              <a:defRPr sz="1600">
                <a:solidFill>
                  <a:schemeClr val="lt1"/>
                </a:solidFill>
              </a:defRPr>
            </a:lvl5pPr>
            <a:lvl6pPr lvl="5" rtl="0" algn="r">
              <a:lnSpc>
                <a:spcPct val="100000"/>
              </a:lnSpc>
              <a:spcBef>
                <a:spcPts val="0"/>
              </a:spcBef>
              <a:spcAft>
                <a:spcPts val="0"/>
              </a:spcAft>
              <a:buClr>
                <a:schemeClr val="lt1"/>
              </a:buClr>
              <a:buSzPts val="1600"/>
              <a:buNone/>
              <a:defRPr sz="1600">
                <a:solidFill>
                  <a:schemeClr val="lt1"/>
                </a:solidFill>
              </a:defRPr>
            </a:lvl6pPr>
            <a:lvl7pPr lvl="6" rtl="0" algn="r">
              <a:lnSpc>
                <a:spcPct val="100000"/>
              </a:lnSpc>
              <a:spcBef>
                <a:spcPts val="0"/>
              </a:spcBef>
              <a:spcAft>
                <a:spcPts val="0"/>
              </a:spcAft>
              <a:buClr>
                <a:schemeClr val="lt1"/>
              </a:buClr>
              <a:buSzPts val="1600"/>
              <a:buNone/>
              <a:defRPr sz="1600">
                <a:solidFill>
                  <a:schemeClr val="lt1"/>
                </a:solidFill>
              </a:defRPr>
            </a:lvl7pPr>
            <a:lvl8pPr lvl="7" rtl="0" algn="r">
              <a:lnSpc>
                <a:spcPct val="100000"/>
              </a:lnSpc>
              <a:spcBef>
                <a:spcPts val="0"/>
              </a:spcBef>
              <a:spcAft>
                <a:spcPts val="0"/>
              </a:spcAft>
              <a:buClr>
                <a:schemeClr val="lt1"/>
              </a:buClr>
              <a:buSzPts val="1600"/>
              <a:buNone/>
              <a:defRPr sz="1600">
                <a:solidFill>
                  <a:schemeClr val="lt1"/>
                </a:solidFill>
              </a:defRPr>
            </a:lvl8pPr>
            <a:lvl9pPr lvl="8" rtl="0" algn="r">
              <a:lnSpc>
                <a:spcPct val="100000"/>
              </a:lnSpc>
              <a:spcBef>
                <a:spcPts val="0"/>
              </a:spcBef>
              <a:spcAft>
                <a:spcPts val="0"/>
              </a:spcAft>
              <a:buClr>
                <a:schemeClr val="lt1"/>
              </a:buClr>
              <a:buSzPts val="1600"/>
              <a:buNone/>
              <a:defRPr sz="1600">
                <a:solidFill>
                  <a:schemeClr val="lt1"/>
                </a:solidFill>
              </a:defRPr>
            </a:lvl9pPr>
          </a:lstStyle>
          <a:p/>
        </p:txBody>
      </p:sp>
      <p:sp>
        <p:nvSpPr>
          <p:cNvPr id="126" name="Google Shape;126;p28"/>
          <p:cNvSpPr txBox="1"/>
          <p:nvPr>
            <p:ph idx="3" type="title"/>
          </p:nvPr>
        </p:nvSpPr>
        <p:spPr>
          <a:xfrm>
            <a:off x="1338238" y="3988950"/>
            <a:ext cx="2727600" cy="3756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1400"/>
              <a:buNone/>
              <a:defRPr sz="1400">
                <a:solidFill>
                  <a:schemeClr val="lt1"/>
                </a:solidFill>
              </a:defRPr>
            </a:lvl1pPr>
            <a:lvl2pPr lvl="1" rtl="0" algn="r">
              <a:spcBef>
                <a:spcPts val="0"/>
              </a:spcBef>
              <a:spcAft>
                <a:spcPts val="0"/>
              </a:spcAft>
              <a:buClr>
                <a:schemeClr val="lt1"/>
              </a:buClr>
              <a:buSzPts val="4200"/>
              <a:buNone/>
              <a:defRPr sz="4200">
                <a:solidFill>
                  <a:schemeClr val="lt1"/>
                </a:solidFill>
              </a:defRPr>
            </a:lvl2pPr>
            <a:lvl3pPr lvl="2" rtl="0" algn="r">
              <a:spcBef>
                <a:spcPts val="0"/>
              </a:spcBef>
              <a:spcAft>
                <a:spcPts val="0"/>
              </a:spcAft>
              <a:buClr>
                <a:schemeClr val="lt1"/>
              </a:buClr>
              <a:buSzPts val="4200"/>
              <a:buNone/>
              <a:defRPr sz="4200">
                <a:solidFill>
                  <a:schemeClr val="lt1"/>
                </a:solidFill>
              </a:defRPr>
            </a:lvl3pPr>
            <a:lvl4pPr lvl="3" rtl="0" algn="r">
              <a:spcBef>
                <a:spcPts val="0"/>
              </a:spcBef>
              <a:spcAft>
                <a:spcPts val="0"/>
              </a:spcAft>
              <a:buClr>
                <a:schemeClr val="lt1"/>
              </a:buClr>
              <a:buSzPts val="4200"/>
              <a:buNone/>
              <a:defRPr sz="4200">
                <a:solidFill>
                  <a:schemeClr val="lt1"/>
                </a:solidFill>
              </a:defRPr>
            </a:lvl4pPr>
            <a:lvl5pPr lvl="4" rtl="0" algn="r">
              <a:spcBef>
                <a:spcPts val="0"/>
              </a:spcBef>
              <a:spcAft>
                <a:spcPts val="0"/>
              </a:spcAft>
              <a:buClr>
                <a:schemeClr val="lt1"/>
              </a:buClr>
              <a:buSzPts val="4200"/>
              <a:buNone/>
              <a:defRPr sz="4200">
                <a:solidFill>
                  <a:schemeClr val="lt1"/>
                </a:solidFill>
              </a:defRPr>
            </a:lvl5pPr>
            <a:lvl6pPr lvl="5" rtl="0" algn="r">
              <a:spcBef>
                <a:spcPts val="0"/>
              </a:spcBef>
              <a:spcAft>
                <a:spcPts val="0"/>
              </a:spcAft>
              <a:buClr>
                <a:schemeClr val="lt1"/>
              </a:buClr>
              <a:buSzPts val="4200"/>
              <a:buNone/>
              <a:defRPr sz="4200">
                <a:solidFill>
                  <a:schemeClr val="lt1"/>
                </a:solidFill>
              </a:defRPr>
            </a:lvl6pPr>
            <a:lvl7pPr lvl="6" rtl="0" algn="r">
              <a:spcBef>
                <a:spcPts val="0"/>
              </a:spcBef>
              <a:spcAft>
                <a:spcPts val="0"/>
              </a:spcAft>
              <a:buClr>
                <a:schemeClr val="lt1"/>
              </a:buClr>
              <a:buSzPts val="4200"/>
              <a:buNone/>
              <a:defRPr sz="4200">
                <a:solidFill>
                  <a:schemeClr val="lt1"/>
                </a:solidFill>
              </a:defRPr>
            </a:lvl7pPr>
            <a:lvl8pPr lvl="7" rtl="0" algn="r">
              <a:spcBef>
                <a:spcPts val="0"/>
              </a:spcBef>
              <a:spcAft>
                <a:spcPts val="0"/>
              </a:spcAft>
              <a:buClr>
                <a:schemeClr val="lt1"/>
              </a:buClr>
              <a:buSzPts val="4200"/>
              <a:buNone/>
              <a:defRPr sz="4200">
                <a:solidFill>
                  <a:schemeClr val="lt1"/>
                </a:solidFill>
              </a:defRPr>
            </a:lvl8pPr>
            <a:lvl9pPr lvl="8" rtl="0" algn="r">
              <a:spcBef>
                <a:spcPts val="0"/>
              </a:spcBef>
              <a:spcAft>
                <a:spcPts val="0"/>
              </a:spcAft>
              <a:buClr>
                <a:schemeClr val="lt1"/>
              </a:buClr>
              <a:buSzPts val="4200"/>
              <a:buNone/>
              <a:defRPr sz="4200">
                <a:solidFill>
                  <a:schemeClr val="lt1"/>
                </a:solidFill>
              </a:defRPr>
            </a:lvl9pPr>
          </a:lstStyle>
          <a:p/>
        </p:txBody>
      </p:sp>
      <p:sp>
        <p:nvSpPr>
          <p:cNvPr id="127" name="Google Shape;127;p28"/>
          <p:cNvSpPr txBox="1"/>
          <p:nvPr>
            <p:ph idx="4" type="subTitle"/>
          </p:nvPr>
        </p:nvSpPr>
        <p:spPr>
          <a:xfrm>
            <a:off x="1338238" y="3342176"/>
            <a:ext cx="2727600" cy="60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1600"/>
              <a:buNone/>
              <a:defRPr sz="1600">
                <a:solidFill>
                  <a:schemeClr val="lt1"/>
                </a:solidFill>
              </a:defRPr>
            </a:lvl1pPr>
            <a:lvl2pPr lvl="1" rtl="0" algn="r">
              <a:lnSpc>
                <a:spcPct val="100000"/>
              </a:lnSpc>
              <a:spcBef>
                <a:spcPts val="0"/>
              </a:spcBef>
              <a:spcAft>
                <a:spcPts val="0"/>
              </a:spcAft>
              <a:buClr>
                <a:schemeClr val="lt1"/>
              </a:buClr>
              <a:buSzPts val="1600"/>
              <a:buNone/>
              <a:defRPr sz="1600">
                <a:solidFill>
                  <a:schemeClr val="lt1"/>
                </a:solidFill>
              </a:defRPr>
            </a:lvl2pPr>
            <a:lvl3pPr lvl="2" rtl="0" algn="r">
              <a:lnSpc>
                <a:spcPct val="100000"/>
              </a:lnSpc>
              <a:spcBef>
                <a:spcPts val="0"/>
              </a:spcBef>
              <a:spcAft>
                <a:spcPts val="0"/>
              </a:spcAft>
              <a:buClr>
                <a:schemeClr val="lt1"/>
              </a:buClr>
              <a:buSzPts val="1600"/>
              <a:buNone/>
              <a:defRPr sz="1600">
                <a:solidFill>
                  <a:schemeClr val="lt1"/>
                </a:solidFill>
              </a:defRPr>
            </a:lvl3pPr>
            <a:lvl4pPr lvl="3" rtl="0" algn="r">
              <a:lnSpc>
                <a:spcPct val="100000"/>
              </a:lnSpc>
              <a:spcBef>
                <a:spcPts val="0"/>
              </a:spcBef>
              <a:spcAft>
                <a:spcPts val="0"/>
              </a:spcAft>
              <a:buClr>
                <a:schemeClr val="lt1"/>
              </a:buClr>
              <a:buSzPts val="1600"/>
              <a:buNone/>
              <a:defRPr sz="1600">
                <a:solidFill>
                  <a:schemeClr val="lt1"/>
                </a:solidFill>
              </a:defRPr>
            </a:lvl4pPr>
            <a:lvl5pPr lvl="4" rtl="0" algn="r">
              <a:lnSpc>
                <a:spcPct val="100000"/>
              </a:lnSpc>
              <a:spcBef>
                <a:spcPts val="0"/>
              </a:spcBef>
              <a:spcAft>
                <a:spcPts val="0"/>
              </a:spcAft>
              <a:buClr>
                <a:schemeClr val="lt1"/>
              </a:buClr>
              <a:buSzPts val="1600"/>
              <a:buNone/>
              <a:defRPr sz="1600">
                <a:solidFill>
                  <a:schemeClr val="lt1"/>
                </a:solidFill>
              </a:defRPr>
            </a:lvl5pPr>
            <a:lvl6pPr lvl="5" rtl="0" algn="r">
              <a:lnSpc>
                <a:spcPct val="100000"/>
              </a:lnSpc>
              <a:spcBef>
                <a:spcPts val="0"/>
              </a:spcBef>
              <a:spcAft>
                <a:spcPts val="0"/>
              </a:spcAft>
              <a:buClr>
                <a:schemeClr val="lt1"/>
              </a:buClr>
              <a:buSzPts val="1600"/>
              <a:buNone/>
              <a:defRPr sz="1600">
                <a:solidFill>
                  <a:schemeClr val="lt1"/>
                </a:solidFill>
              </a:defRPr>
            </a:lvl6pPr>
            <a:lvl7pPr lvl="6" rtl="0" algn="r">
              <a:lnSpc>
                <a:spcPct val="100000"/>
              </a:lnSpc>
              <a:spcBef>
                <a:spcPts val="0"/>
              </a:spcBef>
              <a:spcAft>
                <a:spcPts val="0"/>
              </a:spcAft>
              <a:buClr>
                <a:schemeClr val="lt1"/>
              </a:buClr>
              <a:buSzPts val="1600"/>
              <a:buNone/>
              <a:defRPr sz="1600">
                <a:solidFill>
                  <a:schemeClr val="lt1"/>
                </a:solidFill>
              </a:defRPr>
            </a:lvl7pPr>
            <a:lvl8pPr lvl="7" rtl="0" algn="r">
              <a:lnSpc>
                <a:spcPct val="100000"/>
              </a:lnSpc>
              <a:spcBef>
                <a:spcPts val="0"/>
              </a:spcBef>
              <a:spcAft>
                <a:spcPts val="0"/>
              </a:spcAft>
              <a:buClr>
                <a:schemeClr val="lt1"/>
              </a:buClr>
              <a:buSzPts val="1600"/>
              <a:buNone/>
              <a:defRPr sz="1600">
                <a:solidFill>
                  <a:schemeClr val="lt1"/>
                </a:solidFill>
              </a:defRPr>
            </a:lvl8pPr>
            <a:lvl9pPr lvl="8" rtl="0" algn="r">
              <a:lnSpc>
                <a:spcPct val="100000"/>
              </a:lnSpc>
              <a:spcBef>
                <a:spcPts val="0"/>
              </a:spcBef>
              <a:spcAft>
                <a:spcPts val="0"/>
              </a:spcAft>
              <a:buClr>
                <a:schemeClr val="lt1"/>
              </a:buClr>
              <a:buSzPts val="1600"/>
              <a:buNone/>
              <a:defRPr sz="1600">
                <a:solidFill>
                  <a:schemeClr val="lt1"/>
                </a:solidFill>
              </a:defRPr>
            </a:lvl9pPr>
          </a:lstStyle>
          <a:p/>
        </p:txBody>
      </p:sp>
      <p:sp>
        <p:nvSpPr>
          <p:cNvPr id="128" name="Google Shape;128;p28"/>
          <p:cNvSpPr txBox="1"/>
          <p:nvPr>
            <p:ph idx="5" type="title"/>
          </p:nvPr>
        </p:nvSpPr>
        <p:spPr>
          <a:xfrm>
            <a:off x="5078163" y="2359825"/>
            <a:ext cx="2727600" cy="375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29" name="Google Shape;129;p28"/>
          <p:cNvSpPr txBox="1"/>
          <p:nvPr>
            <p:ph idx="6" type="subTitle"/>
          </p:nvPr>
        </p:nvSpPr>
        <p:spPr>
          <a:xfrm>
            <a:off x="5078163" y="1713051"/>
            <a:ext cx="2727600" cy="6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
        <p:nvSpPr>
          <p:cNvPr id="130" name="Google Shape;130;p28"/>
          <p:cNvSpPr txBox="1"/>
          <p:nvPr>
            <p:ph idx="7" type="title"/>
          </p:nvPr>
        </p:nvSpPr>
        <p:spPr>
          <a:xfrm>
            <a:off x="5078163" y="3988950"/>
            <a:ext cx="2727600" cy="375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31" name="Google Shape;131;p28"/>
          <p:cNvSpPr txBox="1"/>
          <p:nvPr>
            <p:ph idx="8" type="subTitle"/>
          </p:nvPr>
        </p:nvSpPr>
        <p:spPr>
          <a:xfrm>
            <a:off x="5078163" y="3342176"/>
            <a:ext cx="2727600" cy="6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SECTION_TITLE_AND_DESCRIPTION_1_2">
    <p:bg>
      <p:bgPr>
        <a:blipFill>
          <a:blip r:embed="rId2">
            <a:alphaModFix/>
          </a:blip>
          <a:stretch>
            <a:fillRect/>
          </a:stretch>
        </a:blipFill>
      </p:bgPr>
    </p:bg>
    <p:spTree>
      <p:nvGrpSpPr>
        <p:cNvPr id="132" name="Shape 132"/>
        <p:cNvGrpSpPr/>
        <p:nvPr/>
      </p:nvGrpSpPr>
      <p:grpSpPr>
        <a:xfrm>
          <a:off x="0" y="0"/>
          <a:ext cx="0" cy="0"/>
          <a:chOff x="0" y="0"/>
          <a:chExt cx="0" cy="0"/>
        </a:xfrm>
      </p:grpSpPr>
      <p:sp>
        <p:nvSpPr>
          <p:cNvPr id="133" name="Google Shape;133;p29"/>
          <p:cNvSpPr txBox="1"/>
          <p:nvPr>
            <p:ph idx="1" type="subTitle"/>
          </p:nvPr>
        </p:nvSpPr>
        <p:spPr>
          <a:xfrm>
            <a:off x="581705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
        <p:nvSpPr>
          <p:cNvPr id="134" name="Google Shape;134;p29"/>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TITLE_ONLY_1">
    <p:bg>
      <p:bgPr>
        <a:blipFill>
          <a:blip r:embed="rId2">
            <a:alphaModFix/>
          </a:blip>
          <a:stretch>
            <a:fillRect/>
          </a:stretch>
        </a:blipFill>
      </p:bgPr>
    </p:bg>
    <p:spTree>
      <p:nvGrpSpPr>
        <p:cNvPr id="135" name="Shape 135"/>
        <p:cNvGrpSpPr/>
        <p:nvPr/>
      </p:nvGrpSpPr>
      <p:grpSpPr>
        <a:xfrm>
          <a:off x="0" y="0"/>
          <a:ext cx="0" cy="0"/>
          <a:chOff x="0" y="0"/>
          <a:chExt cx="0" cy="0"/>
        </a:xfrm>
      </p:grpSpPr>
      <p:sp>
        <p:nvSpPr>
          <p:cNvPr id="136" name="Google Shape;136;p30"/>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37" name="Google Shape;137;p30"/>
          <p:cNvSpPr txBox="1"/>
          <p:nvPr>
            <p:ph idx="1" type="subTitle"/>
          </p:nvPr>
        </p:nvSpPr>
        <p:spPr>
          <a:xfrm>
            <a:off x="93850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4"/>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7" name="Google Shape;17;p4"/>
          <p:cNvSpPr txBox="1"/>
          <p:nvPr>
            <p:ph idx="1" type="body"/>
          </p:nvPr>
        </p:nvSpPr>
        <p:spPr>
          <a:xfrm>
            <a:off x="938500" y="1659275"/>
            <a:ext cx="4946400" cy="2760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lt1"/>
              </a:buClr>
              <a:buSzPts val="1400"/>
              <a:buChar char="●"/>
              <a:defRPr sz="1400">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APTION_ONLY_2">
    <p:bg>
      <p:bgPr>
        <a:blipFill>
          <a:blip r:embed="rId2">
            <a:alphaModFix/>
          </a:blip>
          <a:stretch>
            <a:fillRect/>
          </a:stretch>
        </a:blipFill>
      </p:bgPr>
    </p:bg>
    <p:spTree>
      <p:nvGrpSpPr>
        <p:cNvPr id="138" name="Shape 138"/>
        <p:cNvGrpSpPr/>
        <p:nvPr/>
      </p:nvGrpSpPr>
      <p:grpSpPr>
        <a:xfrm>
          <a:off x="0" y="0"/>
          <a:ext cx="0" cy="0"/>
          <a:chOff x="0" y="0"/>
          <a:chExt cx="0" cy="0"/>
        </a:xfrm>
      </p:grpSpPr>
      <p:sp>
        <p:nvSpPr>
          <p:cNvPr id="139" name="Google Shape;139;p31"/>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40" name="Google Shape;140;p31"/>
          <p:cNvSpPr txBox="1"/>
          <p:nvPr>
            <p:ph idx="1" type="subTitle"/>
          </p:nvPr>
        </p:nvSpPr>
        <p:spPr>
          <a:xfrm>
            <a:off x="581705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p:cSld name="SECTION_HEADER_2">
    <p:bg>
      <p:bgPr>
        <a:blipFill>
          <a:blip r:embed="rId2">
            <a:alphaModFix/>
          </a:blip>
          <a:stretch>
            <a:fillRect/>
          </a:stretch>
        </a:blipFill>
      </p:bgPr>
    </p:bg>
    <p:spTree>
      <p:nvGrpSpPr>
        <p:cNvPr id="141" name="Shape 141"/>
        <p:cNvGrpSpPr/>
        <p:nvPr/>
      </p:nvGrpSpPr>
      <p:grpSpPr>
        <a:xfrm>
          <a:off x="0" y="0"/>
          <a:ext cx="0" cy="0"/>
          <a:chOff x="0" y="0"/>
          <a:chExt cx="0" cy="0"/>
        </a:xfrm>
      </p:grpSpPr>
      <p:sp>
        <p:nvSpPr>
          <p:cNvPr id="142" name="Google Shape;142;p32"/>
          <p:cNvSpPr txBox="1"/>
          <p:nvPr>
            <p:ph type="title"/>
          </p:nvPr>
        </p:nvSpPr>
        <p:spPr>
          <a:xfrm>
            <a:off x="2062800" y="2442050"/>
            <a:ext cx="5018400" cy="598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43" name="Google Shape;143;p32"/>
          <p:cNvSpPr txBox="1"/>
          <p:nvPr>
            <p:ph idx="1" type="subTitle"/>
          </p:nvPr>
        </p:nvSpPr>
        <p:spPr>
          <a:xfrm>
            <a:off x="2896500" y="3391325"/>
            <a:ext cx="3351000" cy="119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SECTION_HEADER_1">
    <p:bg>
      <p:bgPr>
        <a:blipFill>
          <a:blip r:embed="rId2">
            <a:alphaModFix/>
          </a:blip>
          <a:stretch>
            <a:fillRect/>
          </a:stretch>
        </a:blipFill>
      </p:bgPr>
    </p:bg>
    <p:spTree>
      <p:nvGrpSpPr>
        <p:cNvPr id="144" name="Shape 144"/>
        <p:cNvGrpSpPr/>
        <p:nvPr/>
      </p:nvGrpSpPr>
      <p:grpSpPr>
        <a:xfrm>
          <a:off x="0" y="0"/>
          <a:ext cx="0" cy="0"/>
          <a:chOff x="0" y="0"/>
          <a:chExt cx="0" cy="0"/>
        </a:xfrm>
      </p:grpSpPr>
      <p:sp>
        <p:nvSpPr>
          <p:cNvPr id="145" name="Google Shape;145;p33"/>
          <p:cNvSpPr txBox="1"/>
          <p:nvPr>
            <p:ph type="title"/>
          </p:nvPr>
        </p:nvSpPr>
        <p:spPr>
          <a:xfrm>
            <a:off x="924870" y="760375"/>
            <a:ext cx="3068700" cy="59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46" name="Google Shape;146;p33"/>
          <p:cNvSpPr txBox="1"/>
          <p:nvPr>
            <p:ph idx="1" type="subTitle"/>
          </p:nvPr>
        </p:nvSpPr>
        <p:spPr>
          <a:xfrm>
            <a:off x="924875" y="1684275"/>
            <a:ext cx="3305400" cy="109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p:txBody>
      </p:sp>
      <p:sp>
        <p:nvSpPr>
          <p:cNvPr id="147" name="Google Shape;147;p33"/>
          <p:cNvSpPr txBox="1"/>
          <p:nvPr/>
        </p:nvSpPr>
        <p:spPr>
          <a:xfrm>
            <a:off x="924875" y="3570000"/>
            <a:ext cx="3305400" cy="6669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accent1"/>
                </a:solidFill>
                <a:latin typeface="Montserrat Medium"/>
                <a:ea typeface="Montserrat Medium"/>
                <a:cs typeface="Montserrat Medium"/>
                <a:sym typeface="Montserrat Medium"/>
              </a:rPr>
              <a:t>CREDITS: This presentation template was created by </a:t>
            </a:r>
            <a:r>
              <a:rPr lang="en" sz="1000">
                <a:solidFill>
                  <a:schemeClr val="accent1"/>
                </a:solidFill>
                <a:uFill>
                  <a:noFill/>
                </a:uFill>
                <a:latin typeface="Montserrat Medium"/>
                <a:ea typeface="Montserrat Medium"/>
                <a:cs typeface="Montserrat Medium"/>
                <a:sym typeface="Montserrat Medium"/>
                <a:hlinkClick r:id="rId3">
                  <a:extLst>
                    <a:ext uri="{A12FA001-AC4F-418D-AE19-62706E023703}">
                      <ahyp:hlinkClr val="tx"/>
                    </a:ext>
                  </a:extLst>
                </a:hlinkClick>
              </a:rPr>
              <a:t>Slidesgo</a:t>
            </a:r>
            <a:r>
              <a:rPr lang="en" sz="1000">
                <a:solidFill>
                  <a:schemeClr val="accent1"/>
                </a:solidFill>
                <a:latin typeface="Montserrat Medium"/>
                <a:ea typeface="Montserrat Medium"/>
                <a:cs typeface="Montserrat Medium"/>
                <a:sym typeface="Montserrat Medium"/>
              </a:rPr>
              <a:t>, including icons by </a:t>
            </a:r>
            <a:r>
              <a:rPr lang="en" sz="1000">
                <a:solidFill>
                  <a:schemeClr val="accent1"/>
                </a:solidFill>
                <a:uFill>
                  <a:noFill/>
                </a:uFill>
                <a:latin typeface="Montserrat Medium"/>
                <a:ea typeface="Montserrat Medium"/>
                <a:cs typeface="Montserrat Medium"/>
                <a:sym typeface="Montserrat Medium"/>
                <a:hlinkClick r:id="rId4">
                  <a:extLst>
                    <a:ext uri="{A12FA001-AC4F-418D-AE19-62706E023703}">
                      <ahyp:hlinkClr val="tx"/>
                    </a:ext>
                  </a:extLst>
                </a:hlinkClick>
              </a:rPr>
              <a:t>Flaticon</a:t>
            </a:r>
            <a:r>
              <a:rPr lang="en" sz="1000">
                <a:solidFill>
                  <a:schemeClr val="accent1"/>
                </a:solidFill>
                <a:latin typeface="Montserrat Medium"/>
                <a:ea typeface="Montserrat Medium"/>
                <a:cs typeface="Montserrat Medium"/>
                <a:sym typeface="Montserrat Medium"/>
              </a:rPr>
              <a:t>, and infographics &amp; images by </a:t>
            </a:r>
            <a:r>
              <a:rPr lang="en" sz="1000">
                <a:solidFill>
                  <a:schemeClr val="accent1"/>
                </a:solidFill>
                <a:uFill>
                  <a:noFill/>
                </a:uFill>
                <a:latin typeface="Montserrat Medium"/>
                <a:ea typeface="Montserrat Medium"/>
                <a:cs typeface="Montserrat Medium"/>
                <a:sym typeface="Montserrat Medium"/>
                <a:hlinkClick r:id="rId5">
                  <a:extLst>
                    <a:ext uri="{A12FA001-AC4F-418D-AE19-62706E023703}">
                      <ahyp:hlinkClr val="tx"/>
                    </a:ext>
                  </a:extLst>
                </a:hlinkClick>
              </a:rPr>
              <a:t>Freepik</a:t>
            </a:r>
            <a:r>
              <a:rPr lang="en" sz="1000">
                <a:solidFill>
                  <a:schemeClr val="accent1"/>
                </a:solidFill>
                <a:latin typeface="Montserrat Medium"/>
                <a:ea typeface="Montserrat Medium"/>
                <a:cs typeface="Montserrat Medium"/>
                <a:sym typeface="Montserrat Medium"/>
              </a:rPr>
              <a:t>. </a:t>
            </a:r>
            <a:endParaRPr sz="1000">
              <a:solidFill>
                <a:schemeClr val="accent1"/>
              </a:solidFill>
              <a:latin typeface="Montserrat Medium"/>
              <a:ea typeface="Montserrat Medium"/>
              <a:cs typeface="Montserrat Medium"/>
              <a:sym typeface="Montserrat Medium"/>
            </a:endParaRPr>
          </a:p>
          <a:p>
            <a:pPr indent="0" lvl="0" marL="0" rtl="0" algn="l">
              <a:spcBef>
                <a:spcPts val="300"/>
              </a:spcBef>
              <a:spcAft>
                <a:spcPts val="0"/>
              </a:spcAft>
              <a:buNone/>
            </a:pPr>
            <a:r>
              <a:t/>
            </a:r>
            <a:endParaRPr sz="1000">
              <a:solidFill>
                <a:schemeClr val="accent1"/>
              </a:solidFill>
              <a:latin typeface="Montserrat Medium"/>
              <a:ea typeface="Montserrat Medium"/>
              <a:cs typeface="Montserrat Medium"/>
              <a:sym typeface="Montserrat Medium"/>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1">
  <p:cSld name="SECTION_TITLE_AND_DESCRIPTION_1_1_2">
    <p:bg>
      <p:bgPr>
        <a:blipFill>
          <a:blip r:embed="rId2">
            <a:alphaModFix/>
          </a:blip>
          <a:stretch>
            <a:fillRect/>
          </a:stretch>
        </a:blipFill>
      </p:bgPr>
    </p:bg>
    <p:spTree>
      <p:nvGrpSpPr>
        <p:cNvPr id="148" name="Shape 148"/>
        <p:cNvGrpSpPr/>
        <p:nvPr/>
      </p:nvGrpSpPr>
      <p:grpSpPr>
        <a:xfrm>
          <a:off x="0" y="0"/>
          <a:ext cx="0" cy="0"/>
          <a:chOff x="0" y="0"/>
          <a:chExt cx="0" cy="0"/>
        </a:xfrm>
      </p:grpSpPr>
      <p:sp>
        <p:nvSpPr>
          <p:cNvPr id="149" name="Google Shape;149;p34"/>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50" name="Google Shape;150;p34"/>
          <p:cNvSpPr txBox="1"/>
          <p:nvPr>
            <p:ph idx="1" type="body"/>
          </p:nvPr>
        </p:nvSpPr>
        <p:spPr>
          <a:xfrm>
            <a:off x="938500" y="1659275"/>
            <a:ext cx="49464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list">
  <p:cSld name="TITLE_AND_TWO_COLUMNS_1">
    <p:bg>
      <p:bgPr>
        <a:blipFill>
          <a:blip r:embed="rId2">
            <a:alphaModFix/>
          </a:blip>
          <a:stretch>
            <a:fillRect/>
          </a:stretch>
        </a:blipFill>
      </p:bgPr>
    </p:bg>
    <p:spTree>
      <p:nvGrpSpPr>
        <p:cNvPr id="151" name="Shape 151"/>
        <p:cNvGrpSpPr/>
        <p:nvPr/>
      </p:nvGrpSpPr>
      <p:grpSpPr>
        <a:xfrm>
          <a:off x="0" y="0"/>
          <a:ext cx="0" cy="0"/>
          <a:chOff x="0" y="0"/>
          <a:chExt cx="0" cy="0"/>
        </a:xfrm>
      </p:grpSpPr>
      <p:sp>
        <p:nvSpPr>
          <p:cNvPr id="152" name="Google Shape;152;p3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53" name="Google Shape;153;p35"/>
          <p:cNvSpPr txBox="1"/>
          <p:nvPr>
            <p:ph idx="1" type="body"/>
          </p:nvPr>
        </p:nvSpPr>
        <p:spPr>
          <a:xfrm>
            <a:off x="5037525"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18" name="Shape 18"/>
        <p:cNvGrpSpPr/>
        <p:nvPr/>
      </p:nvGrpSpPr>
      <p:grpSpPr>
        <a:xfrm>
          <a:off x="0" y="0"/>
          <a:ext cx="0" cy="0"/>
          <a:chOff x="0" y="0"/>
          <a:chExt cx="0" cy="0"/>
        </a:xfrm>
      </p:grpSpPr>
      <p:sp>
        <p:nvSpPr>
          <p:cNvPr id="19" name="Google Shape;19;p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0" name="Google Shape;20;p5"/>
          <p:cNvSpPr txBox="1"/>
          <p:nvPr>
            <p:ph idx="1" type="body"/>
          </p:nvPr>
        </p:nvSpPr>
        <p:spPr>
          <a:xfrm>
            <a:off x="938500"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21" name="Google Shape;21;p5"/>
          <p:cNvSpPr txBox="1"/>
          <p:nvPr>
            <p:ph idx="2" type="body"/>
          </p:nvPr>
        </p:nvSpPr>
        <p:spPr>
          <a:xfrm>
            <a:off x="5037525"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6"/>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7"/>
          <p:cNvSpPr txBox="1"/>
          <p:nvPr>
            <p:ph type="title"/>
          </p:nvPr>
        </p:nvSpPr>
        <p:spPr>
          <a:xfrm>
            <a:off x="5337175" y="1297125"/>
            <a:ext cx="2837400" cy="1252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6" name="Google Shape;26;p7"/>
          <p:cNvSpPr txBox="1"/>
          <p:nvPr>
            <p:ph idx="1" type="body"/>
          </p:nvPr>
        </p:nvSpPr>
        <p:spPr>
          <a:xfrm>
            <a:off x="5337175" y="2593875"/>
            <a:ext cx="2837400" cy="12525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Clr>
                <a:schemeClr val="lt1"/>
              </a:buClr>
              <a:buSzPts val="1600"/>
              <a:buChar char="●"/>
              <a:defRPr sz="1600">
                <a:solidFill>
                  <a:schemeClr val="lt1"/>
                </a:solidFill>
              </a:defRPr>
            </a:lvl1pPr>
            <a:lvl2pPr indent="-330200" lvl="1" marL="914400" rtl="0">
              <a:spcBef>
                <a:spcPts val="1600"/>
              </a:spcBef>
              <a:spcAft>
                <a:spcPts val="0"/>
              </a:spcAft>
              <a:buClr>
                <a:schemeClr val="lt1"/>
              </a:buClr>
              <a:buSzPts val="1600"/>
              <a:buChar char="○"/>
              <a:defRPr sz="1600">
                <a:solidFill>
                  <a:schemeClr val="lt1"/>
                </a:solidFill>
              </a:defRPr>
            </a:lvl2pPr>
            <a:lvl3pPr indent="-330200" lvl="2" marL="1371600" rtl="0">
              <a:spcBef>
                <a:spcPts val="1600"/>
              </a:spcBef>
              <a:spcAft>
                <a:spcPts val="0"/>
              </a:spcAft>
              <a:buClr>
                <a:schemeClr val="lt1"/>
              </a:buClr>
              <a:buSzPts val="1600"/>
              <a:buChar char="■"/>
              <a:defRPr sz="1600">
                <a:solidFill>
                  <a:schemeClr val="lt1"/>
                </a:solidFill>
              </a:defRPr>
            </a:lvl3pPr>
            <a:lvl4pPr indent="-330200" lvl="3" marL="1828800" rtl="0">
              <a:spcBef>
                <a:spcPts val="1600"/>
              </a:spcBef>
              <a:spcAft>
                <a:spcPts val="0"/>
              </a:spcAft>
              <a:buClr>
                <a:schemeClr val="lt1"/>
              </a:buClr>
              <a:buSzPts val="1600"/>
              <a:buChar char="●"/>
              <a:defRPr sz="1600">
                <a:solidFill>
                  <a:schemeClr val="lt1"/>
                </a:solidFill>
              </a:defRPr>
            </a:lvl4pPr>
            <a:lvl5pPr indent="-330200" lvl="4" marL="2286000" rtl="0">
              <a:spcBef>
                <a:spcPts val="1600"/>
              </a:spcBef>
              <a:spcAft>
                <a:spcPts val="0"/>
              </a:spcAft>
              <a:buClr>
                <a:schemeClr val="lt1"/>
              </a:buClr>
              <a:buSzPts val="1600"/>
              <a:buChar char="○"/>
              <a:defRPr sz="1600">
                <a:solidFill>
                  <a:schemeClr val="lt1"/>
                </a:solidFill>
              </a:defRPr>
            </a:lvl5pPr>
            <a:lvl6pPr indent="-330200" lvl="5" marL="2743200" rtl="0">
              <a:spcBef>
                <a:spcPts val="1600"/>
              </a:spcBef>
              <a:spcAft>
                <a:spcPts val="0"/>
              </a:spcAft>
              <a:buClr>
                <a:schemeClr val="lt1"/>
              </a:buClr>
              <a:buSzPts val="1600"/>
              <a:buChar char="■"/>
              <a:defRPr sz="1600">
                <a:solidFill>
                  <a:schemeClr val="lt1"/>
                </a:solidFill>
              </a:defRPr>
            </a:lvl6pPr>
            <a:lvl7pPr indent="-330200" lvl="6" marL="3200400" rtl="0">
              <a:spcBef>
                <a:spcPts val="1600"/>
              </a:spcBef>
              <a:spcAft>
                <a:spcPts val="0"/>
              </a:spcAft>
              <a:buClr>
                <a:schemeClr val="lt1"/>
              </a:buClr>
              <a:buSzPts val="1600"/>
              <a:buChar char="●"/>
              <a:defRPr sz="1600">
                <a:solidFill>
                  <a:schemeClr val="lt1"/>
                </a:solidFill>
              </a:defRPr>
            </a:lvl7pPr>
            <a:lvl8pPr indent="-330200" lvl="7" marL="3657600" rtl="0">
              <a:spcBef>
                <a:spcPts val="1600"/>
              </a:spcBef>
              <a:spcAft>
                <a:spcPts val="0"/>
              </a:spcAft>
              <a:buClr>
                <a:schemeClr val="lt1"/>
              </a:buClr>
              <a:buSzPts val="1600"/>
              <a:buChar char="○"/>
              <a:defRPr sz="1600">
                <a:solidFill>
                  <a:schemeClr val="lt1"/>
                </a:solidFill>
              </a:defRPr>
            </a:lvl8pPr>
            <a:lvl9pPr indent="-330200" lvl="8" marL="4114800" rtl="0">
              <a:spcBef>
                <a:spcPts val="1600"/>
              </a:spcBef>
              <a:spcAft>
                <a:spcPts val="1600"/>
              </a:spcAft>
              <a:buClr>
                <a:schemeClr val="lt1"/>
              </a:buClr>
              <a:buSzPts val="1600"/>
              <a:buChar char="■"/>
              <a:defRPr sz="1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27" name="Shape 27"/>
        <p:cNvGrpSpPr/>
        <p:nvPr/>
      </p:nvGrpSpPr>
      <p:grpSpPr>
        <a:xfrm>
          <a:off x="0" y="0"/>
          <a:ext cx="0" cy="0"/>
          <a:chOff x="0" y="0"/>
          <a:chExt cx="0" cy="0"/>
        </a:xfrm>
      </p:grpSpPr>
      <p:sp>
        <p:nvSpPr>
          <p:cNvPr id="28" name="Google Shape;28;p8"/>
          <p:cNvSpPr txBox="1"/>
          <p:nvPr>
            <p:ph type="title"/>
          </p:nvPr>
        </p:nvSpPr>
        <p:spPr>
          <a:xfrm>
            <a:off x="929477" y="436183"/>
            <a:ext cx="2746500" cy="40908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3000"/>
              <a:buNone/>
              <a:defRPr sz="3000">
                <a:solidFill>
                  <a:schemeClr val="accent1"/>
                </a:solidFill>
              </a:defRPr>
            </a:lvl1pPr>
            <a:lvl2pPr lvl="1">
              <a:spcBef>
                <a:spcPts val="0"/>
              </a:spcBef>
              <a:spcAft>
                <a:spcPts val="0"/>
              </a:spcAft>
              <a:buClr>
                <a:schemeClr val="accent1"/>
              </a:buClr>
              <a:buSzPts val="4800"/>
              <a:buNone/>
              <a:defRPr sz="4800">
                <a:solidFill>
                  <a:schemeClr val="accent1"/>
                </a:solidFill>
              </a:defRPr>
            </a:lvl2pPr>
            <a:lvl3pPr lvl="2">
              <a:spcBef>
                <a:spcPts val="0"/>
              </a:spcBef>
              <a:spcAft>
                <a:spcPts val="0"/>
              </a:spcAft>
              <a:buClr>
                <a:schemeClr val="accent1"/>
              </a:buClr>
              <a:buSzPts val="4800"/>
              <a:buNone/>
              <a:defRPr sz="4800">
                <a:solidFill>
                  <a:schemeClr val="accent1"/>
                </a:solidFill>
              </a:defRPr>
            </a:lvl3pPr>
            <a:lvl4pPr lvl="3">
              <a:spcBef>
                <a:spcPts val="0"/>
              </a:spcBef>
              <a:spcAft>
                <a:spcPts val="0"/>
              </a:spcAft>
              <a:buClr>
                <a:schemeClr val="accent1"/>
              </a:buClr>
              <a:buSzPts val="4800"/>
              <a:buNone/>
              <a:defRPr sz="4800">
                <a:solidFill>
                  <a:schemeClr val="accent1"/>
                </a:solidFill>
              </a:defRPr>
            </a:lvl4pPr>
            <a:lvl5pPr lvl="4">
              <a:spcBef>
                <a:spcPts val="0"/>
              </a:spcBef>
              <a:spcAft>
                <a:spcPts val="0"/>
              </a:spcAft>
              <a:buClr>
                <a:schemeClr val="accent1"/>
              </a:buClr>
              <a:buSzPts val="4800"/>
              <a:buNone/>
              <a:defRPr sz="4800">
                <a:solidFill>
                  <a:schemeClr val="accent1"/>
                </a:solidFill>
              </a:defRPr>
            </a:lvl5pPr>
            <a:lvl6pPr lvl="5">
              <a:spcBef>
                <a:spcPts val="0"/>
              </a:spcBef>
              <a:spcAft>
                <a:spcPts val="0"/>
              </a:spcAft>
              <a:buClr>
                <a:schemeClr val="accent1"/>
              </a:buClr>
              <a:buSzPts val="4800"/>
              <a:buNone/>
              <a:defRPr sz="4800">
                <a:solidFill>
                  <a:schemeClr val="accent1"/>
                </a:solidFill>
              </a:defRPr>
            </a:lvl6pPr>
            <a:lvl7pPr lvl="6">
              <a:spcBef>
                <a:spcPts val="0"/>
              </a:spcBef>
              <a:spcAft>
                <a:spcPts val="0"/>
              </a:spcAft>
              <a:buClr>
                <a:schemeClr val="accent1"/>
              </a:buClr>
              <a:buSzPts val="4800"/>
              <a:buNone/>
              <a:defRPr sz="4800">
                <a:solidFill>
                  <a:schemeClr val="accent1"/>
                </a:solidFill>
              </a:defRPr>
            </a:lvl7pPr>
            <a:lvl8pPr lvl="7">
              <a:spcBef>
                <a:spcPts val="0"/>
              </a:spcBef>
              <a:spcAft>
                <a:spcPts val="0"/>
              </a:spcAft>
              <a:buClr>
                <a:schemeClr val="accent1"/>
              </a:buClr>
              <a:buSzPts val="4800"/>
              <a:buNone/>
              <a:defRPr sz="4800">
                <a:solidFill>
                  <a:schemeClr val="accent1"/>
                </a:solidFill>
              </a:defRPr>
            </a:lvl8pPr>
            <a:lvl9pPr lvl="8">
              <a:spcBef>
                <a:spcPts val="0"/>
              </a:spcBef>
              <a:spcAft>
                <a:spcPts val="0"/>
              </a:spcAft>
              <a:buClr>
                <a:schemeClr val="accent1"/>
              </a:buClr>
              <a:buSzPts val="4800"/>
              <a:buNone/>
              <a:defRPr sz="4800">
                <a:solidFill>
                  <a:schemeClr val="accent1"/>
                </a:solidFill>
              </a:defRPr>
            </a:lvl9pPr>
          </a:lstStyle>
          <a:p/>
        </p:txBody>
      </p:sp>
      <p:pic>
        <p:nvPicPr>
          <p:cNvPr id="29" name="Google Shape;29;p8"/>
          <p:cNvPicPr preferRelativeResize="0"/>
          <p:nvPr/>
        </p:nvPicPr>
        <p:blipFill>
          <a:blip r:embed="rId3">
            <a:alphaModFix/>
          </a:blip>
          <a:stretch>
            <a:fillRect/>
          </a:stretch>
        </p:blipFill>
        <p:spPr>
          <a:xfrm rot="5400000">
            <a:off x="3278924" y="414050"/>
            <a:ext cx="7626551" cy="2883799"/>
          </a:xfrm>
          <a:prstGeom prst="rect">
            <a:avLst/>
          </a:prstGeom>
          <a:noFill/>
          <a:ln>
            <a:noFill/>
          </a:ln>
        </p:spPr>
      </p:pic>
      <p:pic>
        <p:nvPicPr>
          <p:cNvPr id="30" name="Google Shape;30;p8"/>
          <p:cNvPicPr preferRelativeResize="0"/>
          <p:nvPr/>
        </p:nvPicPr>
        <p:blipFill>
          <a:blip r:embed="rId3">
            <a:alphaModFix/>
          </a:blip>
          <a:stretch>
            <a:fillRect/>
          </a:stretch>
        </p:blipFill>
        <p:spPr>
          <a:xfrm flipH="1" rot="5400000">
            <a:off x="4822414" y="-351911"/>
            <a:ext cx="9309797" cy="35202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9"/>
          <p:cNvSpPr txBox="1"/>
          <p:nvPr>
            <p:ph idx="1" type="subTitle"/>
          </p:nvPr>
        </p:nvSpPr>
        <p:spPr>
          <a:xfrm>
            <a:off x="938500" y="1769575"/>
            <a:ext cx="2871600" cy="1235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2"/>
              </a:buClr>
              <a:buSzPts val="1600"/>
              <a:buNone/>
              <a:defRPr sz="1600">
                <a:solidFill>
                  <a:schemeClr val="lt2"/>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33" name="Google Shape;33;p9"/>
          <p:cNvSpPr txBox="1"/>
          <p:nvPr>
            <p:ph idx="2" type="body"/>
          </p:nvPr>
        </p:nvSpPr>
        <p:spPr>
          <a:xfrm>
            <a:off x="4703375" y="909600"/>
            <a:ext cx="3468900" cy="33243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lt1"/>
              </a:buClr>
              <a:buSzPts val="1400"/>
              <a:buChar char="●"/>
              <a:defRPr sz="1400">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34" name="Google Shape;34;p9"/>
          <p:cNvSpPr txBox="1"/>
          <p:nvPr>
            <p:ph type="title"/>
          </p:nvPr>
        </p:nvSpPr>
        <p:spPr>
          <a:xfrm>
            <a:off x="938500" y="445025"/>
            <a:ext cx="32238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35" name="Shape 35"/>
        <p:cNvGrpSpPr/>
        <p:nvPr/>
      </p:nvGrpSpPr>
      <p:grpSpPr>
        <a:xfrm>
          <a:off x="0" y="0"/>
          <a:ext cx="0" cy="0"/>
          <a:chOff x="0" y="0"/>
          <a:chExt cx="0" cy="0"/>
        </a:xfrm>
      </p:grpSpPr>
      <p:sp>
        <p:nvSpPr>
          <p:cNvPr id="36" name="Google Shape;36;p10"/>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1.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22.jp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 Id="rId3" Type="http://schemas.openxmlformats.org/officeDocument/2006/relationships/image" Target="../media/image4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image" Target="../media/image30.png"/><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7.xml"/><Relationship Id="rId3" Type="http://schemas.openxmlformats.org/officeDocument/2006/relationships/image" Target="../media/image3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 Id="rId3" Type="http://schemas.openxmlformats.org/officeDocument/2006/relationships/image" Target="../media/image3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 Id="rId3" Type="http://schemas.openxmlformats.org/officeDocument/2006/relationships/image" Target="../media/image3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image" Target="../media/image3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 Id="rId3" Type="http://schemas.openxmlformats.org/officeDocument/2006/relationships/image" Target="../media/image3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 Id="rId3" Type="http://schemas.openxmlformats.org/officeDocument/2006/relationships/image" Target="../media/image3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 Id="rId3" Type="http://schemas.openxmlformats.org/officeDocument/2006/relationships/image" Target="../media/image4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36"/>
          <p:cNvSpPr txBox="1"/>
          <p:nvPr>
            <p:ph type="ctrTitle"/>
          </p:nvPr>
        </p:nvSpPr>
        <p:spPr>
          <a:xfrm>
            <a:off x="2175900" y="1950100"/>
            <a:ext cx="4792200" cy="644700"/>
          </a:xfrm>
          <a:prstGeom prst="rect">
            <a:avLst/>
          </a:prstGeom>
          <a:effectLst>
            <a:outerShdw blurRad="142875" rotWithShape="0" algn="bl" dir="87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a:t>MICROSOFT MALWARE PREDICTION</a:t>
            </a:r>
            <a:endParaRPr/>
          </a:p>
        </p:txBody>
      </p:sp>
      <p:sp>
        <p:nvSpPr>
          <p:cNvPr id="159" name="Google Shape;159;p36"/>
          <p:cNvSpPr txBox="1"/>
          <p:nvPr>
            <p:ph type="ctrTitle"/>
          </p:nvPr>
        </p:nvSpPr>
        <p:spPr>
          <a:xfrm>
            <a:off x="2941650" y="2624375"/>
            <a:ext cx="3260700" cy="464700"/>
          </a:xfrm>
          <a:prstGeom prst="rect">
            <a:avLst/>
          </a:prstGeom>
          <a:effectLst>
            <a:outerShdw blurRad="100013" rotWithShape="0" algn="bl" dir="84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b="0" lang="en" sz="2200">
                <a:latin typeface="Montserrat ExtraLight"/>
                <a:ea typeface="Montserrat ExtraLight"/>
                <a:cs typeface="Montserrat ExtraLight"/>
                <a:sym typeface="Montserrat ExtraLight"/>
              </a:rPr>
              <a:t>Capstone project</a:t>
            </a:r>
            <a:endParaRPr b="0" sz="2200">
              <a:latin typeface="Montserrat ExtraLight"/>
              <a:ea typeface="Montserrat ExtraLight"/>
              <a:cs typeface="Montserrat ExtraLight"/>
              <a:sym typeface="Montserrat ExtraLight"/>
            </a:endParaRPr>
          </a:p>
        </p:txBody>
      </p:sp>
      <p:cxnSp>
        <p:nvCxnSpPr>
          <p:cNvPr id="160" name="Google Shape;160;p36"/>
          <p:cNvCxnSpPr/>
          <p:nvPr/>
        </p:nvCxnSpPr>
        <p:spPr>
          <a:xfrm>
            <a:off x="2997100" y="2565200"/>
            <a:ext cx="3219600" cy="132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45"/>
          <p:cNvSpPr txBox="1"/>
          <p:nvPr>
            <p:ph type="title"/>
          </p:nvPr>
        </p:nvSpPr>
        <p:spPr>
          <a:xfrm>
            <a:off x="5337175" y="1194025"/>
            <a:ext cx="2837400" cy="82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600"/>
              <a:t>FEATURE ENGINEERING</a:t>
            </a:r>
            <a:endParaRPr sz="2600"/>
          </a:p>
        </p:txBody>
      </p:sp>
      <p:sp>
        <p:nvSpPr>
          <p:cNvPr id="229" name="Google Shape;229;p45"/>
          <p:cNvSpPr txBox="1"/>
          <p:nvPr>
            <p:ph idx="1" type="body"/>
          </p:nvPr>
        </p:nvSpPr>
        <p:spPr>
          <a:xfrm>
            <a:off x="5337175" y="2225075"/>
            <a:ext cx="3078300" cy="2094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Feature Engineering is a process of </a:t>
            </a:r>
            <a:r>
              <a:rPr lang="en"/>
              <a:t>using domain knowledge to extract features from raw data which can be used to enhance the performance of machine learning algorithms.</a:t>
            </a:r>
            <a:endParaRPr/>
          </a:p>
        </p:txBody>
      </p:sp>
      <p:cxnSp>
        <p:nvCxnSpPr>
          <p:cNvPr id="230" name="Google Shape;230;p45"/>
          <p:cNvCxnSpPr/>
          <p:nvPr/>
        </p:nvCxnSpPr>
        <p:spPr>
          <a:xfrm>
            <a:off x="5225150" y="1540302"/>
            <a:ext cx="9900" cy="28047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pic>
        <p:nvPicPr>
          <p:cNvPr id="231" name="Google Shape;231;p45"/>
          <p:cNvPicPr preferRelativeResize="0"/>
          <p:nvPr/>
        </p:nvPicPr>
        <p:blipFill rotWithShape="1">
          <a:blip r:embed="rId3">
            <a:alphaModFix/>
          </a:blip>
          <a:srcRect b="-2192" l="18080" r="23480" t="-2202"/>
          <a:stretch/>
        </p:blipFill>
        <p:spPr>
          <a:xfrm>
            <a:off x="-422250" y="-236700"/>
            <a:ext cx="4714800" cy="5616900"/>
          </a:xfrm>
          <a:prstGeom prst="flowChartDelay">
            <a:avLst/>
          </a:prstGeom>
          <a:noFill/>
          <a:ln>
            <a:noFill/>
          </a:ln>
        </p:spPr>
      </p:pic>
      <p:pic>
        <p:nvPicPr>
          <p:cNvPr id="232" name="Google Shape;232;p45"/>
          <p:cNvPicPr preferRelativeResize="0"/>
          <p:nvPr/>
        </p:nvPicPr>
        <p:blipFill rotWithShape="1">
          <a:blip r:embed="rId4">
            <a:alphaModFix/>
          </a:blip>
          <a:srcRect b="-3196" l="16310" r="8109" t="1715"/>
          <a:stretch/>
        </p:blipFill>
        <p:spPr>
          <a:xfrm>
            <a:off x="-373875" y="-133650"/>
            <a:ext cx="5496900" cy="5410800"/>
          </a:xfrm>
          <a:prstGeom prst="flowChartDelay">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6" name="Shape 236"/>
        <p:cNvGrpSpPr/>
        <p:nvPr/>
      </p:nvGrpSpPr>
      <p:grpSpPr>
        <a:xfrm>
          <a:off x="0" y="0"/>
          <a:ext cx="0" cy="0"/>
          <a:chOff x="0" y="0"/>
          <a:chExt cx="0" cy="0"/>
        </a:xfrm>
      </p:grpSpPr>
      <p:sp>
        <p:nvSpPr>
          <p:cNvPr id="237" name="Google Shape;237;p46"/>
          <p:cNvSpPr txBox="1"/>
          <p:nvPr>
            <p:ph type="ctrTitle"/>
          </p:nvPr>
        </p:nvSpPr>
        <p:spPr>
          <a:xfrm>
            <a:off x="1819225" y="374325"/>
            <a:ext cx="5667000" cy="102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Transformation</a:t>
            </a:r>
            <a:r>
              <a:rPr lang="en" sz="3100"/>
              <a:t> and selection of features</a:t>
            </a:r>
            <a:endParaRPr sz="3100"/>
          </a:p>
        </p:txBody>
      </p:sp>
      <p:sp>
        <p:nvSpPr>
          <p:cNvPr id="238" name="Google Shape;238;p46"/>
          <p:cNvSpPr txBox="1"/>
          <p:nvPr>
            <p:ph idx="1" type="subTitle"/>
          </p:nvPr>
        </p:nvSpPr>
        <p:spPr>
          <a:xfrm>
            <a:off x="2562625" y="2038675"/>
            <a:ext cx="4180200" cy="170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have total 75 columns in our data, out of 75,26 are </a:t>
            </a:r>
            <a:r>
              <a:rPr lang="en"/>
              <a:t>categorical</a:t>
            </a:r>
            <a:r>
              <a:rPr lang="en"/>
              <a:t> data . Machine learning algorithms can’t work with categorical data. So we need to perform some encoding </a:t>
            </a:r>
            <a:r>
              <a:rPr lang="en"/>
              <a:t>techniques and some feature extraction techniques </a:t>
            </a:r>
            <a:r>
              <a:rPr lang="en"/>
              <a:t> on our data before we start modeling .</a:t>
            </a:r>
            <a:endParaRPr/>
          </a:p>
        </p:txBody>
      </p:sp>
      <p:cxnSp>
        <p:nvCxnSpPr>
          <p:cNvPr id="239" name="Google Shape;239;p46"/>
          <p:cNvCxnSpPr/>
          <p:nvPr/>
        </p:nvCxnSpPr>
        <p:spPr>
          <a:xfrm flipH="1" rot="10800000">
            <a:off x="2637175" y="1714700"/>
            <a:ext cx="4031100" cy="129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47"/>
          <p:cNvSpPr txBox="1"/>
          <p:nvPr>
            <p:ph type="title"/>
          </p:nvPr>
        </p:nvSpPr>
        <p:spPr>
          <a:xfrm>
            <a:off x="1842200" y="325650"/>
            <a:ext cx="5670300" cy="56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000"/>
              <a:t>Why </a:t>
            </a:r>
            <a:r>
              <a:rPr lang="en" sz="3000"/>
              <a:t>TARGET ENCODING ?</a:t>
            </a:r>
            <a:endParaRPr sz="3000"/>
          </a:p>
        </p:txBody>
      </p:sp>
      <p:sp>
        <p:nvSpPr>
          <p:cNvPr id="245" name="Google Shape;245;p47"/>
          <p:cNvSpPr txBox="1"/>
          <p:nvPr>
            <p:ph idx="1" type="body"/>
          </p:nvPr>
        </p:nvSpPr>
        <p:spPr>
          <a:xfrm>
            <a:off x="1842200" y="1170550"/>
            <a:ext cx="5302500" cy="381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Target Encoding is a process of replacing a categorical value with the mean of the target variable.Any non-categorical columns are automatically dropped by the target encoder model. </a:t>
            </a:r>
            <a:endParaRPr sz="1400"/>
          </a:p>
          <a:p>
            <a:pPr indent="0" lvl="0" marL="0" rtl="0" algn="l">
              <a:spcBef>
                <a:spcPts val="1600"/>
              </a:spcBef>
              <a:spcAft>
                <a:spcPts val="1600"/>
              </a:spcAft>
              <a:buNone/>
            </a:pPr>
            <a:r>
              <a:rPr lang="en" sz="1400"/>
              <a:t>Note : It also helps to convert categorical value to numeric which helps to improve machine learning accuracy since algorithms have a hard time dealing with high cardinality columns.</a:t>
            </a:r>
            <a:endParaRPr sz="1400"/>
          </a:p>
        </p:txBody>
      </p:sp>
      <p:cxnSp>
        <p:nvCxnSpPr>
          <p:cNvPr id="246" name="Google Shape;246;p47"/>
          <p:cNvCxnSpPr/>
          <p:nvPr/>
        </p:nvCxnSpPr>
        <p:spPr>
          <a:xfrm flipH="1" rot="10800000">
            <a:off x="2133300" y="876650"/>
            <a:ext cx="5130300" cy="264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8"/>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Weight of Evidence(WOE) and Information Value(IV)</a:t>
            </a:r>
            <a:endParaRPr/>
          </a:p>
        </p:txBody>
      </p:sp>
      <p:sp>
        <p:nvSpPr>
          <p:cNvPr id="252" name="Google Shape;252;p48"/>
          <p:cNvSpPr txBox="1"/>
          <p:nvPr>
            <p:ph idx="1" type="body"/>
          </p:nvPr>
        </p:nvSpPr>
        <p:spPr>
          <a:xfrm>
            <a:off x="938500" y="1659275"/>
            <a:ext cx="4946400" cy="293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 is one of the techniques used for variable selection. WOE is used to encode categorical variables for classification and IV helps to determine which columns in a dataset have a </a:t>
            </a:r>
            <a:r>
              <a:rPr lang="en"/>
              <a:t>predictive</a:t>
            </a:r>
            <a:r>
              <a:rPr lang="en"/>
              <a:t> power.</a:t>
            </a:r>
            <a:endParaRPr/>
          </a:p>
          <a:p>
            <a:pPr indent="0" lvl="0" marL="457200" rtl="0" algn="l">
              <a:spcBef>
                <a:spcPts val="1600"/>
              </a:spcBef>
              <a:spcAft>
                <a:spcPts val="0"/>
              </a:spcAft>
              <a:buNone/>
            </a:pPr>
            <a:r>
              <a:t/>
            </a:r>
            <a:endParaRPr/>
          </a:p>
          <a:p>
            <a:pPr indent="0" lvl="0" marL="457200" rtl="0" algn="l">
              <a:spcBef>
                <a:spcPts val="1600"/>
              </a:spcBef>
              <a:spcAft>
                <a:spcPts val="0"/>
              </a:spcAft>
              <a:buNone/>
            </a:pPr>
            <a:r>
              <a:t/>
            </a:r>
            <a:endParaRPr/>
          </a:p>
          <a:p>
            <a:pPr indent="0" lvl="0" marL="0" rtl="0" algn="l">
              <a:spcBef>
                <a:spcPts val="1600"/>
              </a:spcBef>
              <a:spcAft>
                <a:spcPts val="0"/>
              </a:spcAft>
              <a:buNone/>
            </a:pPr>
            <a:r>
              <a:rPr lang="en"/>
              <a:t>We use WOE values rather than raw categories in our model. The transformed variable will be a continues with WOE values. It is same as any </a:t>
            </a:r>
            <a:r>
              <a:rPr lang="en"/>
              <a:t>continuous</a:t>
            </a:r>
            <a:r>
              <a:rPr lang="en"/>
              <a:t> variable.</a:t>
            </a:r>
            <a:endParaRPr/>
          </a:p>
          <a:p>
            <a:pPr indent="0" lvl="0" marL="0" rtl="0" algn="l">
              <a:spcBef>
                <a:spcPts val="1600"/>
              </a:spcBef>
              <a:spcAft>
                <a:spcPts val="1600"/>
              </a:spcAft>
              <a:buNone/>
            </a:pPr>
            <a:r>
              <a:t/>
            </a:r>
            <a:endParaRPr/>
          </a:p>
        </p:txBody>
      </p:sp>
      <p:pic>
        <p:nvPicPr>
          <p:cNvPr id="253" name="Google Shape;253;p48"/>
          <p:cNvPicPr preferRelativeResize="0"/>
          <p:nvPr/>
        </p:nvPicPr>
        <p:blipFill>
          <a:blip r:embed="rId3">
            <a:alphaModFix amt="98000"/>
          </a:blip>
          <a:stretch>
            <a:fillRect/>
          </a:stretch>
        </p:blipFill>
        <p:spPr>
          <a:xfrm>
            <a:off x="1291825" y="2807600"/>
            <a:ext cx="3759825" cy="65722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49"/>
          <p:cNvSpPr txBox="1"/>
          <p:nvPr>
            <p:ph type="title"/>
          </p:nvPr>
        </p:nvSpPr>
        <p:spPr>
          <a:xfrm>
            <a:off x="899250" y="235625"/>
            <a:ext cx="7542300" cy="58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lt1"/>
                </a:solidFill>
                <a:latin typeface="Montserrat"/>
                <a:ea typeface="Montserrat"/>
                <a:cs typeface="Montserrat"/>
                <a:sym typeface="Montserrat"/>
              </a:rPr>
              <a:t>Iv is one of the most useful technique to select important variables in a </a:t>
            </a:r>
            <a:r>
              <a:rPr lang="en" sz="1400">
                <a:solidFill>
                  <a:schemeClr val="lt1"/>
                </a:solidFill>
                <a:latin typeface="Montserrat"/>
                <a:ea typeface="Montserrat"/>
                <a:cs typeface="Montserrat"/>
                <a:sym typeface="Montserrat"/>
              </a:rPr>
              <a:t>predictive</a:t>
            </a:r>
            <a:r>
              <a:rPr lang="en" sz="1400">
                <a:solidFill>
                  <a:schemeClr val="lt1"/>
                </a:solidFill>
                <a:latin typeface="Montserrat"/>
                <a:ea typeface="Montserrat"/>
                <a:cs typeface="Montserrat"/>
                <a:sym typeface="Montserrat"/>
              </a:rPr>
              <a:t> model . It helps to rank the variables basis on their importance.</a:t>
            </a:r>
            <a:endParaRPr sz="1400">
              <a:solidFill>
                <a:schemeClr val="lt1"/>
              </a:solidFill>
              <a:latin typeface="Montserrat"/>
              <a:ea typeface="Montserrat"/>
              <a:cs typeface="Montserrat"/>
              <a:sym typeface="Montserrat"/>
            </a:endParaRPr>
          </a:p>
        </p:txBody>
      </p:sp>
      <p:pic>
        <p:nvPicPr>
          <p:cNvPr id="259" name="Google Shape;259;p49"/>
          <p:cNvPicPr preferRelativeResize="0"/>
          <p:nvPr/>
        </p:nvPicPr>
        <p:blipFill>
          <a:blip r:embed="rId3">
            <a:alphaModFix/>
          </a:blip>
          <a:stretch>
            <a:fillRect/>
          </a:stretch>
        </p:blipFill>
        <p:spPr>
          <a:xfrm>
            <a:off x="1149625" y="930975"/>
            <a:ext cx="4577775" cy="588900"/>
          </a:xfrm>
          <a:prstGeom prst="rect">
            <a:avLst/>
          </a:prstGeom>
          <a:noFill/>
          <a:ln>
            <a:noFill/>
          </a:ln>
        </p:spPr>
      </p:pic>
      <p:sp>
        <p:nvSpPr>
          <p:cNvPr id="260" name="Google Shape;260;p49"/>
          <p:cNvSpPr txBox="1"/>
          <p:nvPr/>
        </p:nvSpPr>
        <p:spPr>
          <a:xfrm>
            <a:off x="686875" y="1711225"/>
            <a:ext cx="736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Based on the IV score we select the important variable by using some rules.</a:t>
            </a:r>
            <a:endParaRPr>
              <a:solidFill>
                <a:schemeClr val="lt1"/>
              </a:solidFill>
              <a:latin typeface="Montserrat"/>
              <a:ea typeface="Montserrat"/>
              <a:cs typeface="Montserrat"/>
              <a:sym typeface="Montserrat"/>
            </a:endParaRPr>
          </a:p>
        </p:txBody>
      </p:sp>
      <p:pic>
        <p:nvPicPr>
          <p:cNvPr id="261" name="Google Shape;261;p49"/>
          <p:cNvPicPr preferRelativeResize="0"/>
          <p:nvPr/>
        </p:nvPicPr>
        <p:blipFill>
          <a:blip r:embed="rId4">
            <a:alphaModFix/>
          </a:blip>
          <a:stretch>
            <a:fillRect/>
          </a:stretch>
        </p:blipFill>
        <p:spPr>
          <a:xfrm>
            <a:off x="3468250" y="2211175"/>
            <a:ext cx="5160500" cy="1749925"/>
          </a:xfrm>
          <a:prstGeom prst="rect">
            <a:avLst/>
          </a:prstGeom>
          <a:noFill/>
          <a:ln>
            <a:noFill/>
          </a:ln>
        </p:spPr>
      </p:pic>
      <p:sp>
        <p:nvSpPr>
          <p:cNvPr id="262" name="Google Shape;262;p49"/>
          <p:cNvSpPr txBox="1"/>
          <p:nvPr/>
        </p:nvSpPr>
        <p:spPr>
          <a:xfrm>
            <a:off x="4057225" y="4169525"/>
            <a:ext cx="4577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After performing WOE &amp; IV we consider top 15 features , only one feature is </a:t>
            </a:r>
            <a:r>
              <a:rPr lang="en">
                <a:solidFill>
                  <a:schemeClr val="lt1"/>
                </a:solidFill>
                <a:latin typeface="Montserrat"/>
                <a:ea typeface="Montserrat"/>
                <a:cs typeface="Montserrat"/>
                <a:sym typeface="Montserrat"/>
              </a:rPr>
              <a:t>medium</a:t>
            </a:r>
            <a:r>
              <a:rPr lang="en">
                <a:solidFill>
                  <a:schemeClr val="lt1"/>
                </a:solidFill>
                <a:latin typeface="Montserrat"/>
                <a:ea typeface="Montserrat"/>
                <a:cs typeface="Montserrat"/>
                <a:sym typeface="Montserrat"/>
              </a:rPr>
              <a:t> predictor (SmartScreen_target) and all are weak predictors.</a:t>
            </a:r>
            <a:endParaRPr>
              <a:solidFill>
                <a:schemeClr val="lt1"/>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50"/>
          <p:cNvSpPr txBox="1"/>
          <p:nvPr>
            <p:ph type="title"/>
          </p:nvPr>
        </p:nvSpPr>
        <p:spPr>
          <a:xfrm>
            <a:off x="1937000" y="366450"/>
            <a:ext cx="5667000" cy="62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000"/>
              <a:t>Recursive</a:t>
            </a:r>
            <a:r>
              <a:rPr lang="en" sz="2000"/>
              <a:t> Feature Elimination(RFE) using </a:t>
            </a:r>
            <a:r>
              <a:rPr lang="en" sz="2000"/>
              <a:t>Logistic Regression</a:t>
            </a:r>
            <a:endParaRPr sz="2000"/>
          </a:p>
        </p:txBody>
      </p:sp>
      <p:sp>
        <p:nvSpPr>
          <p:cNvPr id="268" name="Google Shape;268;p50"/>
          <p:cNvSpPr txBox="1"/>
          <p:nvPr>
            <p:ph idx="1" type="body"/>
          </p:nvPr>
        </p:nvSpPr>
        <p:spPr>
          <a:xfrm>
            <a:off x="1937000" y="1366875"/>
            <a:ext cx="5352900" cy="356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RFE is one of the popular feature selection algorithm because of it’s configure and use and because it is effective in selecting those features in a training dataset that are more relevant in </a:t>
            </a:r>
            <a:r>
              <a:rPr lang="en" sz="1400"/>
              <a:t>predicting</a:t>
            </a:r>
            <a:r>
              <a:rPr lang="en" sz="1400"/>
              <a:t> the target variable(HasDetections).</a:t>
            </a:r>
            <a:endParaRPr sz="1400"/>
          </a:p>
          <a:p>
            <a:pPr indent="0" lvl="0" marL="0" rtl="0" algn="l">
              <a:spcBef>
                <a:spcPts val="1600"/>
              </a:spcBef>
              <a:spcAft>
                <a:spcPts val="0"/>
              </a:spcAft>
              <a:buNone/>
            </a:pPr>
            <a:r>
              <a:rPr lang="en" sz="1400"/>
              <a:t>There are two important configuration options when using RFE :</a:t>
            </a:r>
            <a:endParaRPr sz="1400"/>
          </a:p>
          <a:p>
            <a:pPr indent="-317500" lvl="0" marL="457200" rtl="0" algn="l">
              <a:spcBef>
                <a:spcPts val="1600"/>
              </a:spcBef>
              <a:spcAft>
                <a:spcPts val="0"/>
              </a:spcAft>
              <a:buSzPts val="1400"/>
              <a:buChar char="●"/>
            </a:pPr>
            <a:r>
              <a:rPr lang="en" sz="1400"/>
              <a:t>The choice in the number of features to select i.e, n_features_to_select =10</a:t>
            </a:r>
            <a:endParaRPr sz="1400"/>
          </a:p>
          <a:p>
            <a:pPr indent="-317500" lvl="0" marL="457200" rtl="0" algn="l">
              <a:spcBef>
                <a:spcPts val="0"/>
              </a:spcBef>
              <a:spcAft>
                <a:spcPts val="0"/>
              </a:spcAft>
              <a:buSzPts val="1400"/>
              <a:buChar char="●"/>
            </a:pPr>
            <a:r>
              <a:rPr lang="en" sz="1400"/>
              <a:t>The choice of the algorithm used to help choose features i.e, estimator=logreg.</a:t>
            </a:r>
            <a:endParaRPr sz="1400"/>
          </a:p>
          <a:p>
            <a:pPr indent="-317500" lvl="0" marL="457200" rtl="0" algn="l">
              <a:spcBef>
                <a:spcPts val="0"/>
              </a:spcBef>
              <a:spcAft>
                <a:spcPts val="0"/>
              </a:spcAft>
              <a:buSzPts val="1400"/>
              <a:buChar char="●"/>
            </a:pPr>
            <a:r>
              <a:rPr lang="en" sz="1400"/>
              <a:t>The RFE that </a:t>
            </a:r>
            <a:r>
              <a:rPr lang="en" sz="1400"/>
              <a:t>select</a:t>
            </a:r>
            <a:r>
              <a:rPr lang="en" sz="1400"/>
              <a:t> 10 features and then select decision tree on selected features achieves an accuracy of about 56%.</a:t>
            </a:r>
            <a:endParaRPr sz="1400"/>
          </a:p>
        </p:txBody>
      </p:sp>
      <p:cxnSp>
        <p:nvCxnSpPr>
          <p:cNvPr id="269" name="Google Shape;269;p50"/>
          <p:cNvCxnSpPr/>
          <p:nvPr/>
        </p:nvCxnSpPr>
        <p:spPr>
          <a:xfrm flipH="1" rot="10800000">
            <a:off x="1937000" y="1060000"/>
            <a:ext cx="5640900" cy="132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51"/>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 Engineering using Feature Tools</a:t>
            </a:r>
            <a:endParaRPr/>
          </a:p>
        </p:txBody>
      </p:sp>
      <p:sp>
        <p:nvSpPr>
          <p:cNvPr id="275" name="Google Shape;275;p51"/>
          <p:cNvSpPr txBox="1"/>
          <p:nvPr>
            <p:ph idx="1" type="body"/>
          </p:nvPr>
        </p:nvSpPr>
        <p:spPr>
          <a:xfrm>
            <a:off x="938500" y="1659275"/>
            <a:ext cx="4946400" cy="330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 tools is used to perform automated feature engineering. </a:t>
            </a:r>
            <a:endParaRPr/>
          </a:p>
          <a:p>
            <a:pPr indent="-317500" lvl="0" marL="457200" rtl="0" algn="l">
              <a:spcBef>
                <a:spcPts val="1600"/>
              </a:spcBef>
              <a:spcAft>
                <a:spcPts val="0"/>
              </a:spcAft>
              <a:buSzPts val="1400"/>
              <a:buChar char="●"/>
            </a:pPr>
            <a:r>
              <a:rPr lang="en"/>
              <a:t>We will create an EntitySet that contains multiple dataframes and relations between them and add the dataframe combination to it.</a:t>
            </a:r>
            <a:endParaRPr/>
          </a:p>
          <a:p>
            <a:pPr indent="-317500" lvl="0" marL="457200" rtl="0" algn="l">
              <a:spcBef>
                <a:spcPts val="0"/>
              </a:spcBef>
              <a:spcAft>
                <a:spcPts val="0"/>
              </a:spcAft>
              <a:buSzPts val="1400"/>
              <a:buChar char="●"/>
            </a:pPr>
            <a:r>
              <a:rPr lang="en"/>
              <a:t>Now we use Deep Feature Synthesis (DFS) which uses feature primitives(here we use addition,multiplication) to create features using multiple tables present in the EntitySet.</a:t>
            </a:r>
            <a:endParaRPr/>
          </a:p>
          <a:p>
            <a:pPr indent="-317500" lvl="0" marL="457200" rtl="0" algn="l">
              <a:spcBef>
                <a:spcPts val="0"/>
              </a:spcBef>
              <a:spcAft>
                <a:spcPts val="0"/>
              </a:spcAft>
              <a:buSzPts val="1400"/>
              <a:buChar char="●"/>
            </a:pPr>
            <a:r>
              <a:rPr lang="en"/>
              <a:t>By </a:t>
            </a:r>
            <a:r>
              <a:rPr lang="en"/>
              <a:t>using</a:t>
            </a:r>
            <a:r>
              <a:rPr lang="en"/>
              <a:t> feature tools we have automated the process of creating features but seeing the dimensions of </a:t>
            </a:r>
            <a:r>
              <a:rPr lang="en"/>
              <a:t>acquired dataframe, we got 2235 features</a:t>
            </a:r>
            <a:r>
              <a:rPr lang="en"/>
              <a:t> which leads to a curse of Dimensionality.</a:t>
            </a:r>
            <a:endParaRPr/>
          </a:p>
          <a:p>
            <a:pPr indent="0" lvl="0" marL="0" rtl="0" algn="l">
              <a:spcBef>
                <a:spcPts val="1600"/>
              </a:spcBef>
              <a:spcAft>
                <a:spcPts val="1600"/>
              </a:spcAft>
              <a:buNone/>
            </a:pPr>
            <a:r>
              <a:rPr lang="en"/>
              <a:t>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52"/>
          <p:cNvSpPr txBox="1"/>
          <p:nvPr>
            <p:ph idx="4" type="title"/>
          </p:nvPr>
        </p:nvSpPr>
        <p:spPr>
          <a:xfrm>
            <a:off x="742175" y="301050"/>
            <a:ext cx="46293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PRINCIPLE COMPONENT OF ANALYSIS (PCA)</a:t>
            </a:r>
            <a:endParaRPr/>
          </a:p>
        </p:txBody>
      </p:sp>
      <p:cxnSp>
        <p:nvCxnSpPr>
          <p:cNvPr id="281" name="Google Shape;281;p52"/>
          <p:cNvCxnSpPr/>
          <p:nvPr/>
        </p:nvCxnSpPr>
        <p:spPr>
          <a:xfrm flipH="1" rot="10800000">
            <a:off x="746000" y="1334850"/>
            <a:ext cx="4541400" cy="132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282" name="Google Shape;282;p52"/>
          <p:cNvSpPr txBox="1"/>
          <p:nvPr>
            <p:ph idx="1" type="subTitle"/>
          </p:nvPr>
        </p:nvSpPr>
        <p:spPr>
          <a:xfrm>
            <a:off x="746000" y="1675225"/>
            <a:ext cx="7302900" cy="316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PCA is a dimensionality-reduction method that is often used to reduce the dimensionality of large datasets , by transforming a large set of variables into smaller ones that still contains most of the information in the large set.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First of all , we </a:t>
            </a:r>
            <a:r>
              <a:rPr lang="en"/>
              <a:t>standardize the range of continuous initial variables so that</a:t>
            </a:r>
            <a:r>
              <a:rPr lang="en"/>
              <a:t> each one of them contributes equally to the analysis. Mathematically, this can be done by </a:t>
            </a:r>
            <a:r>
              <a:rPr lang="en"/>
              <a:t>subtracting</a:t>
            </a:r>
            <a:r>
              <a:rPr lang="en"/>
              <a:t> the mean and dividing by the standard deviation for each value of each variable.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Once the </a:t>
            </a:r>
            <a:r>
              <a:rPr lang="en"/>
              <a:t>standardization</a:t>
            </a:r>
            <a:r>
              <a:rPr lang="en"/>
              <a:t> is done, all the variables will be transformed to the same scale.</a:t>
            </a:r>
            <a:endParaRPr/>
          </a:p>
        </p:txBody>
      </p:sp>
      <p:pic>
        <p:nvPicPr>
          <p:cNvPr id="283" name="Google Shape;283;p52"/>
          <p:cNvPicPr preferRelativeResize="0"/>
          <p:nvPr/>
        </p:nvPicPr>
        <p:blipFill>
          <a:blip r:embed="rId3">
            <a:alphaModFix/>
          </a:blip>
          <a:stretch>
            <a:fillRect/>
          </a:stretch>
        </p:blipFill>
        <p:spPr>
          <a:xfrm>
            <a:off x="2356625" y="3529050"/>
            <a:ext cx="2724150" cy="6191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53"/>
          <p:cNvSpPr txBox="1"/>
          <p:nvPr>
            <p:ph idx="3" type="subTitle"/>
          </p:nvPr>
        </p:nvSpPr>
        <p:spPr>
          <a:xfrm>
            <a:off x="604500" y="1596700"/>
            <a:ext cx="7902600" cy="348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covariance matrix is a </a:t>
            </a:r>
            <a:r>
              <a:rPr lang="en"/>
              <a:t>p x p symmetric matrix where p is the number of dimensions that has entries the covariances associated with all possible pairs of the initial variables.</a:t>
            </a:r>
            <a:r>
              <a:rPr lang="en">
                <a:highlight>
                  <a:schemeClr val="dk1"/>
                </a:highlight>
              </a:rPr>
              <a:t>Since the covariance of a variable with itself is its variance (Cov(a,a)=Var(a)), in the main diagonal (Top left to bottom right) we actually have the variances of each initial variable. And since the covariance is commutative (Cov(a,b)=Cov(b,a)), the entries of the covariance matrix are symmetric with respect to the main diagonal, which means that the upper and the lower triangular portions are equal.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It’s </a:t>
            </a:r>
            <a:r>
              <a:rPr lang="en"/>
              <a:t>actually</a:t>
            </a:r>
            <a:r>
              <a:rPr lang="en"/>
              <a:t> the signs of covariance that matters,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If positive then : the two variables increase or decrease (correlated)</a:t>
            </a:r>
            <a:endParaRPr/>
          </a:p>
          <a:p>
            <a:pPr indent="0" lvl="0" marL="0" rtl="0" algn="l">
              <a:spcBef>
                <a:spcPts val="0"/>
              </a:spcBef>
              <a:spcAft>
                <a:spcPts val="0"/>
              </a:spcAft>
              <a:buNone/>
            </a:pPr>
            <a:r>
              <a:rPr lang="en"/>
              <a:t>If negative then : one increase and the other decrease (inversely correlated) </a:t>
            </a:r>
            <a:endParaRPr/>
          </a:p>
        </p:txBody>
      </p:sp>
      <p:sp>
        <p:nvSpPr>
          <p:cNvPr id="289" name="Google Shape;289;p53"/>
          <p:cNvSpPr txBox="1"/>
          <p:nvPr/>
        </p:nvSpPr>
        <p:spPr>
          <a:xfrm>
            <a:off x="572050" y="314100"/>
            <a:ext cx="45321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Sometimes variables are </a:t>
            </a:r>
            <a:r>
              <a:rPr lang="en">
                <a:solidFill>
                  <a:schemeClr val="lt1"/>
                </a:solidFill>
                <a:latin typeface="Montserrat"/>
                <a:ea typeface="Montserrat"/>
                <a:cs typeface="Montserrat"/>
                <a:sym typeface="Montserrat"/>
              </a:rPr>
              <a:t>highly</a:t>
            </a:r>
            <a:r>
              <a:rPr lang="en">
                <a:solidFill>
                  <a:schemeClr val="lt1"/>
                </a:solidFill>
                <a:latin typeface="Montserrat"/>
                <a:ea typeface="Montserrat"/>
                <a:cs typeface="Montserrat"/>
                <a:sym typeface="Montserrat"/>
              </a:rPr>
              <a:t> </a:t>
            </a:r>
            <a:r>
              <a:rPr lang="en">
                <a:solidFill>
                  <a:schemeClr val="lt1"/>
                </a:solidFill>
                <a:latin typeface="Montserrat"/>
                <a:ea typeface="Montserrat"/>
                <a:cs typeface="Montserrat"/>
                <a:sym typeface="Montserrat"/>
              </a:rPr>
              <a:t>correlated</a:t>
            </a:r>
            <a:r>
              <a:rPr lang="en">
                <a:solidFill>
                  <a:schemeClr val="lt1"/>
                </a:solidFill>
                <a:latin typeface="Montserrat"/>
                <a:ea typeface="Montserrat"/>
                <a:cs typeface="Montserrat"/>
                <a:sym typeface="Montserrat"/>
              </a:rPr>
              <a:t> in such a way that they contain </a:t>
            </a:r>
            <a:r>
              <a:rPr lang="en">
                <a:solidFill>
                  <a:schemeClr val="lt1"/>
                </a:solidFill>
                <a:latin typeface="Montserrat"/>
                <a:ea typeface="Montserrat"/>
                <a:cs typeface="Montserrat"/>
                <a:sym typeface="Montserrat"/>
              </a:rPr>
              <a:t>redundant</a:t>
            </a:r>
            <a:r>
              <a:rPr lang="en">
                <a:solidFill>
                  <a:schemeClr val="lt1"/>
                </a:solidFill>
                <a:latin typeface="Montserrat"/>
                <a:ea typeface="Montserrat"/>
                <a:cs typeface="Montserrat"/>
                <a:sym typeface="Montserrat"/>
              </a:rPr>
              <a:t> information. So, in order to identify these correlations, we compute the </a:t>
            </a:r>
            <a:r>
              <a:rPr i="1" lang="en">
                <a:solidFill>
                  <a:schemeClr val="lt2"/>
                </a:solidFill>
                <a:latin typeface="Montserrat"/>
                <a:ea typeface="Montserrat"/>
                <a:cs typeface="Montserrat"/>
                <a:sym typeface="Montserrat"/>
              </a:rPr>
              <a:t>covariance matrix.</a:t>
            </a:r>
            <a:endParaRPr i="1">
              <a:solidFill>
                <a:schemeClr val="lt2"/>
              </a:solidFill>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54"/>
          <p:cNvSpPr txBox="1"/>
          <p:nvPr>
            <p:ph idx="3" type="subTitle"/>
          </p:nvPr>
        </p:nvSpPr>
        <p:spPr>
          <a:xfrm>
            <a:off x="604500" y="1505100"/>
            <a:ext cx="7935000" cy="357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PCA tries to put maximum possible information in the first component, then maximum remaining information in the second and so 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Organizing information in this way, will allow to reduce dimensionality without losing much information and this by discarding components with low information and considering the remaining components as new variables.</a:t>
            </a:r>
            <a:endParaRPr/>
          </a:p>
        </p:txBody>
      </p:sp>
      <p:sp>
        <p:nvSpPr>
          <p:cNvPr id="295" name="Google Shape;295;p54"/>
          <p:cNvSpPr txBox="1"/>
          <p:nvPr/>
        </p:nvSpPr>
        <p:spPr>
          <a:xfrm>
            <a:off x="604500" y="301000"/>
            <a:ext cx="45321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Eigenvectors and Eigenvalues are the linear algebra concepts that we need to compute from the covariance matrix in order to determine </a:t>
            </a:r>
            <a:r>
              <a:rPr i="1" lang="en">
                <a:solidFill>
                  <a:schemeClr val="lt2"/>
                </a:solidFill>
                <a:latin typeface="Montserrat"/>
                <a:ea typeface="Montserrat"/>
                <a:cs typeface="Montserrat"/>
                <a:sym typeface="Montserrat"/>
              </a:rPr>
              <a:t>principal</a:t>
            </a:r>
            <a:r>
              <a:rPr i="1" lang="en">
                <a:solidFill>
                  <a:schemeClr val="lt2"/>
                </a:solidFill>
                <a:latin typeface="Montserrat"/>
                <a:ea typeface="Montserrat"/>
                <a:cs typeface="Montserrat"/>
                <a:sym typeface="Montserrat"/>
              </a:rPr>
              <a:t> components.</a:t>
            </a:r>
            <a:endParaRPr>
              <a:solidFill>
                <a:schemeClr val="lt2"/>
              </a:solidFill>
              <a:latin typeface="Montserrat"/>
              <a:ea typeface="Montserrat"/>
              <a:cs typeface="Montserrat"/>
              <a:sym typeface="Montserrat"/>
            </a:endParaRPr>
          </a:p>
        </p:txBody>
      </p:sp>
      <p:pic>
        <p:nvPicPr>
          <p:cNvPr id="296" name="Google Shape;296;p54"/>
          <p:cNvPicPr preferRelativeResize="0"/>
          <p:nvPr/>
        </p:nvPicPr>
        <p:blipFill>
          <a:blip r:embed="rId3">
            <a:alphaModFix/>
          </a:blip>
          <a:stretch>
            <a:fillRect/>
          </a:stretch>
        </p:blipFill>
        <p:spPr>
          <a:xfrm>
            <a:off x="1016525" y="2089097"/>
            <a:ext cx="4572000" cy="2169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7"/>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THE PROJECT</a:t>
            </a:r>
            <a:endParaRPr/>
          </a:p>
        </p:txBody>
      </p:sp>
      <p:sp>
        <p:nvSpPr>
          <p:cNvPr id="166" name="Google Shape;166;p37"/>
          <p:cNvSpPr txBox="1"/>
          <p:nvPr>
            <p:ph idx="1" type="body"/>
          </p:nvPr>
        </p:nvSpPr>
        <p:spPr>
          <a:xfrm>
            <a:off x="938500" y="1246025"/>
            <a:ext cx="7172100" cy="303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We deal this project by using a method called Data Science Method(DSM). This method involves six steps </a:t>
            </a:r>
            <a:r>
              <a:rPr lang="en" sz="1400"/>
              <a:t>: </a:t>
            </a:r>
            <a:endParaRPr sz="1400"/>
          </a:p>
          <a:p>
            <a:pPr indent="0" lvl="0" marL="0" rtl="0" algn="l">
              <a:spcBef>
                <a:spcPts val="0"/>
              </a:spcBef>
              <a:spcAft>
                <a:spcPts val="0"/>
              </a:spcAft>
              <a:buNone/>
            </a:pPr>
            <a:r>
              <a:t/>
            </a:r>
            <a:endParaRPr sz="1400"/>
          </a:p>
          <a:p>
            <a:pPr indent="-317500" lvl="0" marL="457200" rtl="0" algn="l">
              <a:spcBef>
                <a:spcPts val="0"/>
              </a:spcBef>
              <a:spcAft>
                <a:spcPts val="0"/>
              </a:spcAft>
              <a:buClr>
                <a:schemeClr val="accent1"/>
              </a:buClr>
              <a:buSzPts val="1400"/>
              <a:buFont typeface="Montserrat ExtraBold"/>
              <a:buAutoNum type="arabicPeriod"/>
            </a:pPr>
            <a:r>
              <a:rPr lang="en" sz="1400"/>
              <a:t>Problem Identification</a:t>
            </a:r>
            <a:endParaRPr sz="1400"/>
          </a:p>
          <a:p>
            <a:pPr indent="-317500" lvl="0" marL="457200" rtl="0" algn="l">
              <a:spcBef>
                <a:spcPts val="0"/>
              </a:spcBef>
              <a:spcAft>
                <a:spcPts val="0"/>
              </a:spcAft>
              <a:buClr>
                <a:schemeClr val="accent1"/>
              </a:buClr>
              <a:buSzPts val="1400"/>
              <a:buFont typeface="Montserrat ExtraBold"/>
              <a:buAutoNum type="arabicPeriod"/>
            </a:pPr>
            <a:r>
              <a:rPr lang="en" sz="1400"/>
              <a:t>Data Wrangling</a:t>
            </a:r>
            <a:endParaRPr sz="1400"/>
          </a:p>
          <a:p>
            <a:pPr indent="-317500" lvl="0" marL="457200" rtl="0" algn="l">
              <a:spcBef>
                <a:spcPts val="0"/>
              </a:spcBef>
              <a:spcAft>
                <a:spcPts val="0"/>
              </a:spcAft>
              <a:buClr>
                <a:schemeClr val="accent1"/>
              </a:buClr>
              <a:buSzPts val="1400"/>
              <a:buFont typeface="Montserrat ExtraBold"/>
              <a:buAutoNum type="arabicPeriod"/>
            </a:pPr>
            <a:r>
              <a:rPr lang="en" sz="1400"/>
              <a:t>Exploratory Data Analysis</a:t>
            </a:r>
            <a:r>
              <a:rPr lang="en" sz="1400"/>
              <a:t> </a:t>
            </a:r>
            <a:endParaRPr sz="1400"/>
          </a:p>
          <a:p>
            <a:pPr indent="-317500" lvl="0" marL="457200" rtl="0" algn="l">
              <a:spcBef>
                <a:spcPts val="0"/>
              </a:spcBef>
              <a:spcAft>
                <a:spcPts val="0"/>
              </a:spcAft>
              <a:buClr>
                <a:schemeClr val="accent1"/>
              </a:buClr>
              <a:buSzPts val="1400"/>
              <a:buFont typeface="Montserrat ExtraBold"/>
              <a:buAutoNum type="arabicPeriod"/>
            </a:pPr>
            <a:r>
              <a:rPr lang="en" sz="1400"/>
              <a:t>Feature Engineering</a:t>
            </a:r>
            <a:endParaRPr sz="1400"/>
          </a:p>
          <a:p>
            <a:pPr indent="-317500" lvl="0" marL="457200" rtl="0" algn="l">
              <a:spcBef>
                <a:spcPts val="0"/>
              </a:spcBef>
              <a:spcAft>
                <a:spcPts val="0"/>
              </a:spcAft>
              <a:buClr>
                <a:schemeClr val="accent1"/>
              </a:buClr>
              <a:buSzPts val="1400"/>
              <a:buFont typeface="Montserrat ExtraBold"/>
              <a:buAutoNum type="arabicPeriod"/>
            </a:pPr>
            <a:r>
              <a:rPr lang="en" sz="1400"/>
              <a:t>Modeling</a:t>
            </a:r>
            <a:endParaRPr sz="1400"/>
          </a:p>
          <a:p>
            <a:pPr indent="0" lvl="0" marL="0" rtl="0" algn="l">
              <a:spcBef>
                <a:spcPts val="0"/>
              </a:spcBef>
              <a:spcAft>
                <a:spcPts val="1600"/>
              </a:spcAft>
              <a:buNone/>
            </a:pPr>
            <a:r>
              <a:rPr lang="en" sz="1400"/>
              <a:t>  </a:t>
            </a:r>
            <a:r>
              <a:rPr b="1" lang="en" sz="1400">
                <a:solidFill>
                  <a:schemeClr val="lt2"/>
                </a:solidFill>
              </a:rPr>
              <a:t>6.</a:t>
            </a:r>
            <a:r>
              <a:rPr b="1" lang="en" sz="1400"/>
              <a:t>	</a:t>
            </a:r>
            <a:r>
              <a:rPr lang="en" sz="1400"/>
              <a:t>Document</a:t>
            </a:r>
            <a:endParaRPr sz="1400"/>
          </a:p>
        </p:txBody>
      </p:sp>
      <p:cxnSp>
        <p:nvCxnSpPr>
          <p:cNvPr id="167" name="Google Shape;167;p37"/>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pic>
        <p:nvPicPr>
          <p:cNvPr id="301" name="Google Shape;301;p55"/>
          <p:cNvPicPr preferRelativeResize="0"/>
          <p:nvPr/>
        </p:nvPicPr>
        <p:blipFill>
          <a:blip r:embed="rId3">
            <a:alphaModFix/>
          </a:blip>
          <a:stretch>
            <a:fillRect/>
          </a:stretch>
        </p:blipFill>
        <p:spPr>
          <a:xfrm>
            <a:off x="662825" y="243125"/>
            <a:ext cx="5564050" cy="3452282"/>
          </a:xfrm>
          <a:prstGeom prst="rect">
            <a:avLst/>
          </a:prstGeom>
          <a:noFill/>
          <a:ln>
            <a:noFill/>
          </a:ln>
        </p:spPr>
      </p:pic>
      <p:sp>
        <p:nvSpPr>
          <p:cNvPr id="302" name="Google Shape;302;p55"/>
          <p:cNvSpPr txBox="1"/>
          <p:nvPr/>
        </p:nvSpPr>
        <p:spPr>
          <a:xfrm>
            <a:off x="484250" y="4017950"/>
            <a:ext cx="7339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By the above graph it’s clear that the most variance showing features are between 30-40 . So we can choose between these range for the n_components.</a:t>
            </a:r>
            <a:endParaRPr>
              <a:solidFill>
                <a:schemeClr val="lt1"/>
              </a:solidFill>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pic>
        <p:nvPicPr>
          <p:cNvPr id="307" name="Google Shape;307;p56"/>
          <p:cNvPicPr preferRelativeResize="0"/>
          <p:nvPr/>
        </p:nvPicPr>
        <p:blipFill>
          <a:blip r:embed="rId3">
            <a:alphaModFix/>
          </a:blip>
          <a:stretch>
            <a:fillRect/>
          </a:stretch>
        </p:blipFill>
        <p:spPr>
          <a:xfrm>
            <a:off x="1667250" y="1696775"/>
            <a:ext cx="4762500" cy="2181225"/>
          </a:xfrm>
          <a:prstGeom prst="rect">
            <a:avLst/>
          </a:prstGeom>
          <a:noFill/>
          <a:ln>
            <a:noFill/>
          </a:ln>
        </p:spPr>
      </p:pic>
      <p:sp>
        <p:nvSpPr>
          <p:cNvPr id="308" name="Google Shape;308;p56"/>
          <p:cNvSpPr txBox="1"/>
          <p:nvPr/>
        </p:nvSpPr>
        <p:spPr>
          <a:xfrm>
            <a:off x="968500" y="1132325"/>
            <a:ext cx="733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Here is our feature vector matrix for our data.</a:t>
            </a:r>
            <a:endParaRPr>
              <a:solidFill>
                <a:schemeClr val="lt1"/>
              </a:solidFill>
              <a:latin typeface="Montserrat"/>
              <a:ea typeface="Montserrat"/>
              <a:cs typeface="Montserrat"/>
              <a:sym typeface="Montserrat"/>
            </a:endParaRPr>
          </a:p>
        </p:txBody>
      </p:sp>
      <p:sp>
        <p:nvSpPr>
          <p:cNvPr id="309" name="Google Shape;309;p56"/>
          <p:cNvSpPr txBox="1"/>
          <p:nvPr/>
        </p:nvSpPr>
        <p:spPr>
          <a:xfrm>
            <a:off x="968500" y="301025"/>
            <a:ext cx="73395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Finally, we choose whether to keep all the components or discard those of lesser significance and forms with remaining ones a matrix of vectors that we call </a:t>
            </a:r>
            <a:r>
              <a:rPr i="1" lang="en">
                <a:solidFill>
                  <a:schemeClr val="lt2"/>
                </a:solidFill>
                <a:latin typeface="Montserrat"/>
                <a:ea typeface="Montserrat"/>
                <a:cs typeface="Montserrat"/>
                <a:sym typeface="Montserrat"/>
              </a:rPr>
              <a:t>Feature vector</a:t>
            </a:r>
            <a:endParaRPr i="1">
              <a:solidFill>
                <a:schemeClr val="lt2"/>
              </a:solidFill>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57"/>
          <p:cNvSpPr txBox="1"/>
          <p:nvPr>
            <p:ph type="title"/>
          </p:nvPr>
        </p:nvSpPr>
        <p:spPr>
          <a:xfrm>
            <a:off x="938500" y="445025"/>
            <a:ext cx="4629300" cy="51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Modeling</a:t>
            </a:r>
            <a:endParaRPr/>
          </a:p>
        </p:txBody>
      </p:sp>
      <p:sp>
        <p:nvSpPr>
          <p:cNvPr id="315" name="Google Shape;315;p57"/>
          <p:cNvSpPr txBox="1"/>
          <p:nvPr>
            <p:ph idx="1" type="body"/>
          </p:nvPr>
        </p:nvSpPr>
        <p:spPr>
          <a:xfrm>
            <a:off x="938500" y="1099375"/>
            <a:ext cx="4946400" cy="332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we know ,for modeling we need to convert all features to numeric as most of the ML models won’t take categorical variables. I thought using logistic algorithm would be good start for modeling and for </a:t>
            </a:r>
            <a:r>
              <a:rPr lang="en"/>
              <a:t>conversion</a:t>
            </a:r>
            <a:r>
              <a:rPr lang="en"/>
              <a:t> we tried RFE which gave us ranks for the features . we consider taking upto rank 10 features for modeling. </a:t>
            </a:r>
            <a:endParaRPr/>
          </a:p>
          <a:p>
            <a:pPr indent="0" lvl="0" marL="0" rtl="0" algn="l">
              <a:spcBef>
                <a:spcPts val="1600"/>
              </a:spcBef>
              <a:spcAft>
                <a:spcPts val="0"/>
              </a:spcAft>
              <a:buNone/>
            </a:pPr>
            <a:r>
              <a:rPr lang="en" sz="1600">
                <a:solidFill>
                  <a:schemeClr val="lt2"/>
                </a:solidFill>
              </a:rPr>
              <a:t>Logistic regression </a:t>
            </a:r>
            <a:endParaRPr sz="1600"/>
          </a:p>
          <a:p>
            <a:pPr indent="0" lvl="0" marL="0" rtl="0" algn="l">
              <a:spcBef>
                <a:spcPts val="1600"/>
              </a:spcBef>
              <a:spcAft>
                <a:spcPts val="1600"/>
              </a:spcAft>
              <a:buNone/>
            </a:pPr>
            <a:r>
              <a:rPr lang="en"/>
              <a:t>We have total 19 features which have ranks upto 10 and on applying logistic regression algorithm we got about an accuracy of</a:t>
            </a:r>
            <a:r>
              <a:rPr lang="en">
                <a:solidFill>
                  <a:schemeClr val="lt2"/>
                </a:solidFill>
              </a:rPr>
              <a:t> 55% </a:t>
            </a:r>
            <a:r>
              <a:rPr lang="en"/>
              <a:t>which is not a satisfactory accuracy . So we tried to </a:t>
            </a:r>
            <a:r>
              <a:rPr lang="en"/>
              <a:t>improve</a:t>
            </a:r>
            <a:r>
              <a:rPr lang="en"/>
              <a:t> our performance by doing hyperparameter optimization/tuning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58"/>
          <p:cNvSpPr txBox="1"/>
          <p:nvPr>
            <p:ph idx="1" type="body"/>
          </p:nvPr>
        </p:nvSpPr>
        <p:spPr>
          <a:xfrm>
            <a:off x="938500" y="536600"/>
            <a:ext cx="4946400" cy="388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The first thought we have when we heard of hyperparameter i.e., which set of hyperparameters will give us best result? That’s when </a:t>
            </a:r>
            <a:r>
              <a:rPr lang="en" sz="1600">
                <a:solidFill>
                  <a:schemeClr val="lt2"/>
                </a:solidFill>
              </a:rPr>
              <a:t>GridSearchCV </a:t>
            </a:r>
            <a:r>
              <a:rPr lang="en" sz="1600"/>
              <a:t>will comes into the picture , which helps to  identify the best fit parameters for our model.</a:t>
            </a:r>
            <a:endParaRPr sz="1600"/>
          </a:p>
          <a:p>
            <a:pPr indent="0" lvl="0" marL="0" rtl="0" algn="l">
              <a:spcBef>
                <a:spcPts val="1600"/>
              </a:spcBef>
              <a:spcAft>
                <a:spcPts val="0"/>
              </a:spcAft>
              <a:buNone/>
            </a:pPr>
            <a:r>
              <a:rPr lang="en" sz="1600"/>
              <a:t>After doing hyperparameter tuning we got </a:t>
            </a:r>
            <a:r>
              <a:rPr lang="en" sz="1600"/>
              <a:t>accuracy</a:t>
            </a:r>
            <a:r>
              <a:rPr lang="en" sz="1600"/>
              <a:t> of </a:t>
            </a:r>
            <a:r>
              <a:rPr lang="en" sz="1600">
                <a:solidFill>
                  <a:schemeClr val="lt2"/>
                </a:solidFill>
              </a:rPr>
              <a:t>57%</a:t>
            </a:r>
            <a:r>
              <a:rPr lang="en" sz="1600"/>
              <a:t> . Increased by 2% , which seems good but wasn’t good enough. So we tried some other algorithms which will give us satisfactory accuracy.</a:t>
            </a:r>
            <a:endParaRPr sz="1600"/>
          </a:p>
          <a:p>
            <a:pPr indent="0" lvl="0" marL="0" rtl="0" algn="l">
              <a:spcBef>
                <a:spcPts val="1600"/>
              </a:spcBef>
              <a:spcAft>
                <a:spcPts val="1600"/>
              </a:spcAft>
              <a:buNone/>
            </a:pPr>
            <a:r>
              <a:t/>
            </a:r>
            <a:endParaRPr sz="16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59"/>
          <p:cNvSpPr txBox="1"/>
          <p:nvPr>
            <p:ph idx="1" type="body"/>
          </p:nvPr>
        </p:nvSpPr>
        <p:spPr>
          <a:xfrm>
            <a:off x="938500" y="484250"/>
            <a:ext cx="4946400" cy="426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2"/>
                </a:solidFill>
              </a:rPr>
              <a:t>Decision Tree </a:t>
            </a:r>
            <a:endParaRPr sz="1600">
              <a:solidFill>
                <a:schemeClr val="lt2"/>
              </a:solidFill>
            </a:endParaRPr>
          </a:p>
          <a:p>
            <a:pPr indent="0" lvl="0" marL="0" rtl="0" algn="l">
              <a:spcBef>
                <a:spcPts val="1600"/>
              </a:spcBef>
              <a:spcAft>
                <a:spcPts val="0"/>
              </a:spcAft>
              <a:buNone/>
            </a:pPr>
            <a:r>
              <a:rPr lang="en"/>
              <a:t>After applying Decision tree model on our data including all feature we got an accuracy of </a:t>
            </a:r>
            <a:r>
              <a:rPr lang="en">
                <a:solidFill>
                  <a:schemeClr val="lt2"/>
                </a:solidFill>
              </a:rPr>
              <a:t>56%</a:t>
            </a:r>
            <a:r>
              <a:rPr lang="en"/>
              <a:t>. Including only important features may </a:t>
            </a:r>
            <a:r>
              <a:rPr lang="en"/>
              <a:t>improve</a:t>
            </a:r>
            <a:r>
              <a:rPr lang="en"/>
              <a:t> the accuracy of our model. With the help of </a:t>
            </a:r>
            <a:r>
              <a:rPr lang="en">
                <a:solidFill>
                  <a:schemeClr val="lt2"/>
                </a:solidFill>
              </a:rPr>
              <a:t>Feature Importance</a:t>
            </a:r>
            <a:r>
              <a:rPr lang="en"/>
              <a:t> , we are going to </a:t>
            </a:r>
            <a:r>
              <a:rPr lang="en"/>
              <a:t>calculate </a:t>
            </a:r>
            <a:r>
              <a:rPr lang="en"/>
              <a:t>the importance of a feature.</a:t>
            </a:r>
            <a:endParaRPr/>
          </a:p>
          <a:p>
            <a:pPr indent="0" lvl="0" marL="0" rtl="0" algn="l">
              <a:spcBef>
                <a:spcPts val="1600"/>
              </a:spcBef>
              <a:spcAft>
                <a:spcPts val="0"/>
              </a:spcAft>
              <a:buNone/>
            </a:pPr>
            <a:r>
              <a:rPr lang="en"/>
              <a:t>Feature importance is a </a:t>
            </a:r>
            <a:r>
              <a:rPr lang="en">
                <a:highlight>
                  <a:schemeClr val="dk1"/>
                </a:highlight>
              </a:rPr>
              <a:t>technique that assign a score to input features based on how useful they are at predicting a target variable. We are considering the features which has score </a:t>
            </a:r>
            <a:r>
              <a:rPr lang="en">
                <a:solidFill>
                  <a:schemeClr val="lt2"/>
                </a:solidFill>
                <a:highlight>
                  <a:schemeClr val="dk1"/>
                </a:highlight>
              </a:rPr>
              <a:t>&gt; 0.01</a:t>
            </a:r>
            <a:endParaRPr>
              <a:solidFill>
                <a:schemeClr val="lt2"/>
              </a:solidFill>
              <a:highlight>
                <a:schemeClr val="dk1"/>
              </a:highlight>
            </a:endParaRPr>
          </a:p>
          <a:p>
            <a:pPr indent="0" lvl="0" marL="0" rtl="0" algn="l">
              <a:spcBef>
                <a:spcPts val="1600"/>
              </a:spcBef>
              <a:spcAft>
                <a:spcPts val="1600"/>
              </a:spcAft>
              <a:buNone/>
            </a:pPr>
            <a:r>
              <a:rPr lang="en">
                <a:highlight>
                  <a:schemeClr val="dk1"/>
                </a:highlight>
              </a:rPr>
              <a:t>Now we perform decision tree classifier on our data with these important features and got accuracy 56% which is same as before. So we do parameter tuning for our model  and the accuracy was improved significantly from 56 to </a:t>
            </a:r>
            <a:r>
              <a:rPr lang="en">
                <a:solidFill>
                  <a:schemeClr val="lt2"/>
                </a:solidFill>
                <a:highlight>
                  <a:schemeClr val="dk1"/>
                </a:highlight>
              </a:rPr>
              <a:t>60%</a:t>
            </a:r>
            <a:r>
              <a:rPr lang="en">
                <a:highlight>
                  <a:schemeClr val="dk1"/>
                </a:highlight>
              </a:rPr>
              <a:t>. </a:t>
            </a:r>
            <a:endParaRPr>
              <a:highlight>
                <a:schemeClr val="dk1"/>
              </a:high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60"/>
          <p:cNvSpPr txBox="1"/>
          <p:nvPr>
            <p:ph type="title"/>
          </p:nvPr>
        </p:nvSpPr>
        <p:spPr>
          <a:xfrm>
            <a:off x="654400" y="445025"/>
            <a:ext cx="5876400" cy="746100"/>
          </a:xfrm>
          <a:prstGeom prst="rect">
            <a:avLst/>
          </a:prstGeom>
        </p:spPr>
        <p:txBody>
          <a:bodyPr anchorCtr="0" anchor="t" bIns="91425" lIns="91425" spcFirstLastPara="1" rIns="91425" wrap="square" tIns="91425">
            <a:noAutofit/>
          </a:bodyPr>
          <a:lstStyle/>
          <a:p>
            <a:pPr indent="0" lvl="0" marL="0" rtl="0" algn="l">
              <a:spcBef>
                <a:spcPts val="1100"/>
              </a:spcBef>
              <a:spcAft>
                <a:spcPts val="0"/>
              </a:spcAft>
              <a:buNone/>
            </a:pPr>
            <a:r>
              <a:rPr b="1" lang="en" sz="1800">
                <a:solidFill>
                  <a:schemeClr val="lt2"/>
                </a:solidFill>
                <a:highlight>
                  <a:schemeClr val="dk1"/>
                </a:highlight>
                <a:latin typeface="Montserrat"/>
                <a:ea typeface="Montserrat"/>
                <a:cs typeface="Montserrat"/>
                <a:sym typeface="Montserrat"/>
              </a:rPr>
              <a:t>AUC-ROC score and curve for HasDetections = 1</a:t>
            </a:r>
            <a:endParaRPr b="1" sz="1800">
              <a:solidFill>
                <a:schemeClr val="lt2"/>
              </a:solidFill>
              <a:highlight>
                <a:schemeClr val="dk1"/>
              </a:highlight>
              <a:latin typeface="Montserrat"/>
              <a:ea typeface="Montserrat"/>
              <a:cs typeface="Montserrat"/>
              <a:sym typeface="Montserrat"/>
            </a:endParaRPr>
          </a:p>
          <a:p>
            <a:pPr indent="0" lvl="0" marL="0" rtl="0" algn="l">
              <a:spcBef>
                <a:spcPts val="0"/>
              </a:spcBef>
              <a:spcAft>
                <a:spcPts val="0"/>
              </a:spcAft>
              <a:buNone/>
            </a:pPr>
            <a:r>
              <a:t/>
            </a:r>
            <a:endParaRPr>
              <a:solidFill>
                <a:schemeClr val="lt2"/>
              </a:solidFill>
            </a:endParaRPr>
          </a:p>
        </p:txBody>
      </p:sp>
      <p:pic>
        <p:nvPicPr>
          <p:cNvPr id="331" name="Google Shape;331;p60"/>
          <p:cNvPicPr preferRelativeResize="0"/>
          <p:nvPr/>
        </p:nvPicPr>
        <p:blipFill>
          <a:blip r:embed="rId3">
            <a:alphaModFix/>
          </a:blip>
          <a:stretch>
            <a:fillRect/>
          </a:stretch>
        </p:blipFill>
        <p:spPr>
          <a:xfrm>
            <a:off x="1120900" y="1226538"/>
            <a:ext cx="5226675" cy="2690425"/>
          </a:xfrm>
          <a:prstGeom prst="rect">
            <a:avLst/>
          </a:prstGeom>
          <a:noFill/>
          <a:ln>
            <a:noFill/>
          </a:ln>
        </p:spPr>
      </p:pic>
      <p:sp>
        <p:nvSpPr>
          <p:cNvPr id="332" name="Google Shape;332;p60"/>
          <p:cNvSpPr txBox="1"/>
          <p:nvPr/>
        </p:nvSpPr>
        <p:spPr>
          <a:xfrm>
            <a:off x="759100" y="4135750"/>
            <a:ext cx="7339500" cy="86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highlight>
                  <a:schemeClr val="dk1"/>
                </a:highlight>
                <a:latin typeface="Montserrat"/>
                <a:ea typeface="Montserrat"/>
                <a:cs typeface="Montserrat"/>
                <a:sym typeface="Montserrat"/>
              </a:rPr>
              <a:t>No Skill: ROC AUC=0.500</a:t>
            </a:r>
            <a:endParaRPr>
              <a:solidFill>
                <a:schemeClr val="lt1"/>
              </a:solidFill>
              <a:highlight>
                <a:schemeClr val="dk1"/>
              </a:highlight>
              <a:latin typeface="Montserrat"/>
              <a:ea typeface="Montserrat"/>
              <a:cs typeface="Montserrat"/>
              <a:sym typeface="Montserrat"/>
            </a:endParaRPr>
          </a:p>
          <a:p>
            <a:pPr indent="0" lvl="0" marL="0" rtl="0" algn="l">
              <a:lnSpc>
                <a:spcPct val="115000"/>
              </a:lnSpc>
              <a:spcBef>
                <a:spcPts val="0"/>
              </a:spcBef>
              <a:spcAft>
                <a:spcPts val="0"/>
              </a:spcAft>
              <a:buNone/>
            </a:pPr>
            <a:r>
              <a:rPr lang="en">
                <a:solidFill>
                  <a:schemeClr val="lt1"/>
                </a:solidFill>
                <a:highlight>
                  <a:schemeClr val="dk1"/>
                </a:highlight>
                <a:latin typeface="Montserrat"/>
                <a:ea typeface="Montserrat"/>
                <a:cs typeface="Montserrat"/>
                <a:sym typeface="Montserrat"/>
              </a:rPr>
              <a:t>Decision Tree: ROC AUC=0.667</a:t>
            </a:r>
            <a:endParaRPr>
              <a:solidFill>
                <a:schemeClr val="lt1"/>
              </a:solidFill>
              <a:highlight>
                <a:schemeClr val="dk1"/>
              </a:highlight>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61"/>
          <p:cNvSpPr txBox="1"/>
          <p:nvPr>
            <p:ph idx="1" type="body"/>
          </p:nvPr>
        </p:nvSpPr>
        <p:spPr>
          <a:xfrm>
            <a:off x="938500" y="431900"/>
            <a:ext cx="4946400" cy="398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2"/>
                </a:solidFill>
              </a:rPr>
              <a:t>Random Forest</a:t>
            </a:r>
            <a:endParaRPr sz="1600">
              <a:solidFill>
                <a:schemeClr val="lt2"/>
              </a:solidFill>
            </a:endParaRPr>
          </a:p>
          <a:p>
            <a:pPr indent="0" lvl="0" marL="0" rtl="0" algn="l">
              <a:spcBef>
                <a:spcPts val="1600"/>
              </a:spcBef>
              <a:spcAft>
                <a:spcPts val="0"/>
              </a:spcAft>
              <a:buNone/>
            </a:pPr>
            <a:r>
              <a:rPr lang="en"/>
              <a:t>With including the all feature we apply random forest and got an accuracy of </a:t>
            </a:r>
            <a:r>
              <a:rPr lang="en">
                <a:solidFill>
                  <a:schemeClr val="lt2"/>
                </a:solidFill>
              </a:rPr>
              <a:t>63% </a:t>
            </a:r>
            <a:r>
              <a:rPr lang="en"/>
              <a:t>which is a pretty good score. Now we try with only important feature </a:t>
            </a:r>
            <a:r>
              <a:rPr lang="en"/>
              <a:t>by using Feature importance</a:t>
            </a:r>
            <a:r>
              <a:rPr lang="en"/>
              <a:t> which may give us a better </a:t>
            </a:r>
            <a:r>
              <a:rPr lang="en"/>
              <a:t>performance</a:t>
            </a:r>
            <a:r>
              <a:rPr lang="en"/>
              <a:t>. The process is same which we use in Decision tree model, considering the features which have score &gt; 0.01 .</a:t>
            </a:r>
            <a:endParaRPr/>
          </a:p>
          <a:p>
            <a:pPr indent="0" lvl="0" marL="0" rtl="0" algn="l">
              <a:spcBef>
                <a:spcPts val="1600"/>
              </a:spcBef>
              <a:spcAft>
                <a:spcPts val="1600"/>
              </a:spcAft>
              <a:buNone/>
            </a:pPr>
            <a:r>
              <a:rPr lang="en"/>
              <a:t>With the important features we apply GridSearchCV to find the best parameters and after parameter tuning we got the same accuracy of </a:t>
            </a:r>
            <a:r>
              <a:rPr lang="en">
                <a:solidFill>
                  <a:schemeClr val="lt2"/>
                </a:solidFill>
              </a:rPr>
              <a:t>63%</a:t>
            </a:r>
            <a:r>
              <a:rPr lang="en"/>
              <a:t>.</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62"/>
          <p:cNvSpPr txBox="1"/>
          <p:nvPr>
            <p:ph type="title"/>
          </p:nvPr>
        </p:nvSpPr>
        <p:spPr>
          <a:xfrm>
            <a:off x="615125" y="445025"/>
            <a:ext cx="5955000" cy="693600"/>
          </a:xfrm>
          <a:prstGeom prst="rect">
            <a:avLst/>
          </a:prstGeom>
        </p:spPr>
        <p:txBody>
          <a:bodyPr anchorCtr="0" anchor="t" bIns="91425" lIns="91425" spcFirstLastPara="1" rIns="91425" wrap="square" tIns="91425">
            <a:noAutofit/>
          </a:bodyPr>
          <a:lstStyle/>
          <a:p>
            <a:pPr indent="0" lvl="0" marL="0" rtl="0" algn="l">
              <a:spcBef>
                <a:spcPts val="1100"/>
              </a:spcBef>
              <a:spcAft>
                <a:spcPts val="0"/>
              </a:spcAft>
              <a:buNone/>
            </a:pPr>
            <a:r>
              <a:rPr b="1" lang="en" sz="1800">
                <a:solidFill>
                  <a:schemeClr val="lt2"/>
                </a:solidFill>
                <a:highlight>
                  <a:schemeClr val="dk1"/>
                </a:highlight>
                <a:latin typeface="Montserrat"/>
                <a:ea typeface="Montserrat"/>
                <a:cs typeface="Montserrat"/>
                <a:sym typeface="Montserrat"/>
              </a:rPr>
              <a:t>AUC-ROC score and curve for HasDetections = 1</a:t>
            </a:r>
            <a:endParaRPr b="1" sz="1800">
              <a:solidFill>
                <a:schemeClr val="lt2"/>
              </a:solidFill>
              <a:highlight>
                <a:schemeClr val="dk1"/>
              </a:highlight>
              <a:latin typeface="Montserrat"/>
              <a:ea typeface="Montserrat"/>
              <a:cs typeface="Montserrat"/>
              <a:sym typeface="Montserrat"/>
            </a:endParaRPr>
          </a:p>
          <a:p>
            <a:pPr indent="0" lvl="0" marL="0" rtl="0" algn="l">
              <a:spcBef>
                <a:spcPts val="0"/>
              </a:spcBef>
              <a:spcAft>
                <a:spcPts val="0"/>
              </a:spcAft>
              <a:buNone/>
            </a:pPr>
            <a:r>
              <a:t/>
            </a:r>
            <a:endParaRPr/>
          </a:p>
        </p:txBody>
      </p:sp>
      <p:pic>
        <p:nvPicPr>
          <p:cNvPr id="343" name="Google Shape;343;p62"/>
          <p:cNvPicPr preferRelativeResize="0"/>
          <p:nvPr/>
        </p:nvPicPr>
        <p:blipFill>
          <a:blip r:embed="rId3">
            <a:alphaModFix/>
          </a:blip>
          <a:stretch>
            <a:fillRect/>
          </a:stretch>
        </p:blipFill>
        <p:spPr>
          <a:xfrm>
            <a:off x="916175" y="1142413"/>
            <a:ext cx="5352900" cy="2858675"/>
          </a:xfrm>
          <a:prstGeom prst="rect">
            <a:avLst/>
          </a:prstGeom>
          <a:noFill/>
          <a:ln>
            <a:noFill/>
          </a:ln>
        </p:spPr>
      </p:pic>
      <p:sp>
        <p:nvSpPr>
          <p:cNvPr id="344" name="Google Shape;344;p62"/>
          <p:cNvSpPr txBox="1"/>
          <p:nvPr/>
        </p:nvSpPr>
        <p:spPr>
          <a:xfrm>
            <a:off x="680575" y="4201175"/>
            <a:ext cx="7028100" cy="86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highlight>
                  <a:schemeClr val="dk1"/>
                </a:highlight>
                <a:latin typeface="Montserrat"/>
                <a:ea typeface="Montserrat"/>
                <a:cs typeface="Montserrat"/>
                <a:sym typeface="Montserrat"/>
              </a:rPr>
              <a:t>No Skill: ROC AUC=0.500</a:t>
            </a:r>
            <a:endParaRPr>
              <a:solidFill>
                <a:schemeClr val="lt1"/>
              </a:solidFill>
              <a:highlight>
                <a:schemeClr val="dk1"/>
              </a:highlight>
              <a:latin typeface="Montserrat"/>
              <a:ea typeface="Montserrat"/>
              <a:cs typeface="Montserrat"/>
              <a:sym typeface="Montserrat"/>
            </a:endParaRPr>
          </a:p>
          <a:p>
            <a:pPr indent="0" lvl="0" marL="0" rtl="0" algn="l">
              <a:lnSpc>
                <a:spcPct val="115000"/>
              </a:lnSpc>
              <a:spcBef>
                <a:spcPts val="0"/>
              </a:spcBef>
              <a:spcAft>
                <a:spcPts val="0"/>
              </a:spcAft>
              <a:buNone/>
            </a:pPr>
            <a:r>
              <a:rPr lang="en">
                <a:solidFill>
                  <a:schemeClr val="lt1"/>
                </a:solidFill>
                <a:highlight>
                  <a:schemeClr val="dk1"/>
                </a:highlight>
                <a:latin typeface="Montserrat"/>
                <a:ea typeface="Montserrat"/>
                <a:cs typeface="Montserrat"/>
                <a:sym typeface="Montserrat"/>
              </a:rPr>
              <a:t>Random Forest: ROC AUC=0.702</a:t>
            </a:r>
            <a:endParaRPr>
              <a:solidFill>
                <a:schemeClr val="lt1"/>
              </a:solidFill>
              <a:highlight>
                <a:schemeClr val="dk1"/>
              </a:highlight>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highlight>
                <a:schemeClr val="dk1"/>
              </a:highlight>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63"/>
          <p:cNvSpPr txBox="1"/>
          <p:nvPr>
            <p:ph idx="1" type="body"/>
          </p:nvPr>
        </p:nvSpPr>
        <p:spPr>
          <a:xfrm>
            <a:off x="873075" y="431900"/>
            <a:ext cx="5330400" cy="426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random forest , after we carefully tune parameters still we got the same accuracy  for our model. But still we accomplished 63% of accuracy which is a pretty good score . I thought this is a good process and start </a:t>
            </a:r>
            <a:r>
              <a:rPr lang="en"/>
              <a:t>searching for better models which will give us a better performance and i come up across the XGBoost .</a:t>
            </a:r>
            <a:endParaRPr/>
          </a:p>
          <a:p>
            <a:pPr indent="0" lvl="0" marL="0" rtl="0" algn="l">
              <a:spcBef>
                <a:spcPts val="1600"/>
              </a:spcBef>
              <a:spcAft>
                <a:spcPts val="0"/>
              </a:spcAft>
              <a:buNone/>
            </a:pPr>
            <a:r>
              <a:rPr lang="en" sz="1600">
                <a:solidFill>
                  <a:schemeClr val="lt2"/>
                </a:solidFill>
              </a:rPr>
              <a:t>XGBoost classifier</a:t>
            </a:r>
            <a:endParaRPr sz="1600">
              <a:solidFill>
                <a:schemeClr val="lt2"/>
              </a:solidFill>
            </a:endParaRPr>
          </a:p>
          <a:p>
            <a:pPr indent="0" lvl="0" marL="0" rtl="0" algn="l">
              <a:spcBef>
                <a:spcPts val="1600"/>
              </a:spcBef>
              <a:spcAft>
                <a:spcPts val="0"/>
              </a:spcAft>
              <a:buNone/>
            </a:pPr>
            <a:r>
              <a:rPr lang="en"/>
              <a:t>After performing XGBoost classifier we got an accuracy of </a:t>
            </a:r>
            <a:r>
              <a:rPr lang="en">
                <a:solidFill>
                  <a:schemeClr val="lt2"/>
                </a:solidFill>
              </a:rPr>
              <a:t>64% </a:t>
            </a:r>
            <a:r>
              <a:rPr lang="en"/>
              <a:t>in which we include all features in our model. Using feature importance we extract the features which are useful at predicting a target variable.</a:t>
            </a:r>
            <a:endParaRPr/>
          </a:p>
          <a:p>
            <a:pPr indent="0" lvl="0" marL="0" rtl="0" algn="l">
              <a:spcBef>
                <a:spcPts val="1600"/>
              </a:spcBef>
              <a:spcAft>
                <a:spcPts val="0"/>
              </a:spcAft>
              <a:buNone/>
            </a:pPr>
            <a:r>
              <a:rPr lang="en"/>
              <a:t>After parameter tuning, the training set accuracy increased by 4% but testing accuracy remains same as 64%.</a:t>
            </a:r>
            <a:endParaRPr/>
          </a:p>
          <a:p>
            <a:pPr indent="0" lvl="0" marL="0" rtl="0" algn="l">
              <a:spcBef>
                <a:spcPts val="1600"/>
              </a:spcBef>
              <a:spcAft>
                <a:spcPts val="160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64"/>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t>Bayesian</a:t>
            </a:r>
            <a:r>
              <a:rPr lang="en" sz="2300"/>
              <a:t> optimization using Hyperopt and optuna</a:t>
            </a:r>
            <a:endParaRPr sz="2300"/>
          </a:p>
        </p:txBody>
      </p:sp>
      <p:sp>
        <p:nvSpPr>
          <p:cNvPr id="355" name="Google Shape;355;p64"/>
          <p:cNvSpPr txBox="1"/>
          <p:nvPr>
            <p:ph idx="1" type="body"/>
          </p:nvPr>
        </p:nvSpPr>
        <p:spPr>
          <a:xfrm>
            <a:off x="938500" y="1452750"/>
            <a:ext cx="4946400" cy="346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highlight>
                  <a:schemeClr val="dk1"/>
                </a:highlight>
              </a:rPr>
              <a:t>Then </a:t>
            </a:r>
            <a:r>
              <a:rPr lang="en">
                <a:solidFill>
                  <a:schemeClr val="lt2"/>
                </a:solidFill>
                <a:highlight>
                  <a:schemeClr val="dk1"/>
                </a:highlight>
              </a:rPr>
              <a:t>hyperparameter optimization</a:t>
            </a:r>
            <a:r>
              <a:rPr b="1" lang="en">
                <a:highlight>
                  <a:schemeClr val="dk1"/>
                </a:highlight>
              </a:rPr>
              <a:t> </a:t>
            </a:r>
            <a:r>
              <a:rPr lang="en">
                <a:highlight>
                  <a:schemeClr val="dk1"/>
                </a:highlight>
              </a:rPr>
              <a:t>is a process of finding the right combination of hyperparameter values in order to achieve maximum performance on the data in a reasonable amount of time.some common strategies for optimizing hyperparameters are GridSearch and Random search.</a:t>
            </a:r>
            <a:endParaRPr>
              <a:highlight>
                <a:schemeClr val="dk1"/>
              </a:highlight>
            </a:endParaRPr>
          </a:p>
          <a:p>
            <a:pPr indent="0" lvl="0" marL="0" rtl="0" algn="l">
              <a:spcBef>
                <a:spcPts val="1600"/>
              </a:spcBef>
              <a:spcAft>
                <a:spcPts val="0"/>
              </a:spcAft>
              <a:buNone/>
            </a:pPr>
            <a:r>
              <a:rPr lang="en">
                <a:solidFill>
                  <a:schemeClr val="lt2"/>
                </a:solidFill>
                <a:highlight>
                  <a:schemeClr val="dk1"/>
                </a:highlight>
              </a:rPr>
              <a:t>Bayesian Optimisation</a:t>
            </a:r>
            <a:r>
              <a:rPr lang="en">
                <a:highlight>
                  <a:schemeClr val="dk1"/>
                </a:highlight>
              </a:rPr>
              <a:t>, can bring down the time spent to get to the optimal set of parameters and bring better generalisation performance on the test se</a:t>
            </a:r>
            <a:r>
              <a:rPr lang="en">
                <a:highlight>
                  <a:schemeClr val="dk1"/>
                </a:highlight>
              </a:rPr>
              <a:t>t.</a:t>
            </a:r>
            <a:endParaRPr>
              <a:highlight>
                <a:schemeClr val="dk1"/>
              </a:highlight>
            </a:endParaRPr>
          </a:p>
          <a:p>
            <a:pPr indent="0" lvl="0" marL="0" rtl="0" algn="l">
              <a:spcBef>
                <a:spcPts val="1600"/>
              </a:spcBef>
              <a:spcAft>
                <a:spcPts val="1600"/>
              </a:spcAft>
              <a:buNone/>
            </a:pPr>
            <a:r>
              <a:rPr lang="en">
                <a:highlight>
                  <a:schemeClr val="dk1"/>
                </a:highlight>
              </a:rPr>
              <a:t>So in order to overcome this drawback we gonna try to implement some alternative hyperparameter optimization techniques.</a:t>
            </a:r>
            <a:endParaRPr>
              <a:highlight>
                <a:schemeClr val="dk1"/>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8"/>
          <p:cNvSpPr txBox="1"/>
          <p:nvPr>
            <p:ph type="ctrTitle"/>
          </p:nvPr>
        </p:nvSpPr>
        <p:spPr>
          <a:xfrm>
            <a:off x="4534175" y="889950"/>
            <a:ext cx="4195500" cy="61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400"/>
              <a:t>P</a:t>
            </a:r>
            <a:r>
              <a:rPr lang="en" sz="2400"/>
              <a:t>ROBLEM STATEMENT</a:t>
            </a:r>
            <a:endParaRPr sz="2400"/>
          </a:p>
        </p:txBody>
      </p:sp>
      <p:sp>
        <p:nvSpPr>
          <p:cNvPr id="173" name="Google Shape;173;p38"/>
          <p:cNvSpPr txBox="1"/>
          <p:nvPr>
            <p:ph idx="1" type="subTitle"/>
          </p:nvPr>
        </p:nvSpPr>
        <p:spPr>
          <a:xfrm>
            <a:off x="4733000" y="1743750"/>
            <a:ext cx="3940200" cy="202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t>Microsoft wants to predict a windows machine’s probability of getting infected by various families of malware, based on different properties of that machine given in the dataset by </a:t>
            </a:r>
            <a:r>
              <a:rPr lang="en" sz="1600"/>
              <a:t>at least</a:t>
            </a:r>
            <a:r>
              <a:rPr lang="en" sz="1600"/>
              <a:t> an accuracy of 70%.</a:t>
            </a:r>
            <a:endParaRPr sz="16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65"/>
          <p:cNvSpPr txBox="1"/>
          <p:nvPr>
            <p:ph type="title"/>
          </p:nvPr>
        </p:nvSpPr>
        <p:spPr>
          <a:xfrm>
            <a:off x="938500" y="445025"/>
            <a:ext cx="5422200" cy="434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Montserrat"/>
                <a:ea typeface="Montserrat"/>
                <a:cs typeface="Montserrat"/>
                <a:sym typeface="Montserrat"/>
              </a:rPr>
              <a:t>Hyperopt</a:t>
            </a:r>
            <a:endParaRPr sz="1600">
              <a:latin typeface="Montserrat"/>
              <a:ea typeface="Montserrat"/>
              <a:cs typeface="Montserrat"/>
              <a:sym typeface="Montserrat"/>
            </a:endParaRPr>
          </a:p>
          <a:p>
            <a:pPr indent="0" lvl="0" marL="0" rtl="0" algn="l">
              <a:spcBef>
                <a:spcPts val="0"/>
              </a:spcBef>
              <a:spcAft>
                <a:spcPts val="0"/>
              </a:spcAft>
              <a:buNone/>
            </a:pPr>
            <a:r>
              <a:t/>
            </a:r>
            <a:endParaRPr sz="1400">
              <a:latin typeface="Montserrat"/>
              <a:ea typeface="Montserrat"/>
              <a:cs typeface="Montserrat"/>
              <a:sym typeface="Montserrat"/>
            </a:endParaRPr>
          </a:p>
          <a:p>
            <a:pPr indent="0" lvl="0" marL="0" rtl="0" algn="l">
              <a:spcBef>
                <a:spcPts val="0"/>
              </a:spcBef>
              <a:spcAft>
                <a:spcPts val="0"/>
              </a:spcAft>
              <a:buNone/>
            </a:pPr>
            <a:r>
              <a:rPr lang="en" sz="1400">
                <a:solidFill>
                  <a:schemeClr val="lt1"/>
                </a:solidFill>
                <a:highlight>
                  <a:schemeClr val="dk1"/>
                </a:highlight>
                <a:latin typeface="Montserrat"/>
                <a:ea typeface="Montserrat"/>
                <a:cs typeface="Montserrat"/>
                <a:sym typeface="Montserrat"/>
              </a:rPr>
              <a:t>Hyperopt uses a form of Bayesian optimization for parameter tuning that allows you to get the best parameters for a given model. It can optimize a model with hundreds of parameters on a large scale.</a:t>
            </a:r>
            <a:endParaRPr sz="1400">
              <a:solidFill>
                <a:schemeClr val="lt1"/>
              </a:solidFill>
              <a:highlight>
                <a:schemeClr val="dk1"/>
              </a:highlight>
              <a:latin typeface="Montserrat"/>
              <a:ea typeface="Montserrat"/>
              <a:cs typeface="Montserrat"/>
              <a:sym typeface="Montserrat"/>
            </a:endParaRPr>
          </a:p>
          <a:p>
            <a:pPr indent="0" lvl="0" marL="0" rtl="0" algn="l">
              <a:spcBef>
                <a:spcPts val="0"/>
              </a:spcBef>
              <a:spcAft>
                <a:spcPts val="0"/>
              </a:spcAft>
              <a:buNone/>
            </a:pPr>
            <a:r>
              <a:t/>
            </a:r>
            <a:endParaRPr sz="1400">
              <a:solidFill>
                <a:schemeClr val="lt1"/>
              </a:solidFill>
              <a:highlight>
                <a:schemeClr val="dk1"/>
              </a:highlight>
              <a:latin typeface="Montserrat"/>
              <a:ea typeface="Montserrat"/>
              <a:cs typeface="Montserrat"/>
              <a:sym typeface="Montserrat"/>
            </a:endParaRPr>
          </a:p>
          <a:p>
            <a:pPr indent="0" lvl="0" marL="0" rtl="0" algn="l">
              <a:spcBef>
                <a:spcPts val="0"/>
              </a:spcBef>
              <a:spcAft>
                <a:spcPts val="0"/>
              </a:spcAft>
              <a:buNone/>
            </a:pPr>
            <a:r>
              <a:rPr lang="en" sz="1600">
                <a:solidFill>
                  <a:schemeClr val="lt2"/>
                </a:solidFill>
                <a:highlight>
                  <a:schemeClr val="dk1"/>
                </a:highlight>
                <a:latin typeface="Montserrat"/>
                <a:ea typeface="Montserrat"/>
                <a:cs typeface="Montserrat"/>
                <a:sym typeface="Montserrat"/>
              </a:rPr>
              <a:t>Optuna</a:t>
            </a:r>
            <a:endParaRPr sz="1600">
              <a:solidFill>
                <a:schemeClr val="lt2"/>
              </a:solidFill>
              <a:highlight>
                <a:schemeClr val="dk1"/>
              </a:highlight>
              <a:latin typeface="Montserrat"/>
              <a:ea typeface="Montserrat"/>
              <a:cs typeface="Montserrat"/>
              <a:sym typeface="Montserrat"/>
            </a:endParaRPr>
          </a:p>
          <a:p>
            <a:pPr indent="0" lvl="0" marL="0" rtl="0" algn="l">
              <a:spcBef>
                <a:spcPts val="0"/>
              </a:spcBef>
              <a:spcAft>
                <a:spcPts val="0"/>
              </a:spcAft>
              <a:buNone/>
            </a:pPr>
            <a:r>
              <a:t/>
            </a:r>
            <a:endParaRPr sz="1600">
              <a:solidFill>
                <a:schemeClr val="lt2"/>
              </a:solidFill>
              <a:highlight>
                <a:schemeClr val="dk1"/>
              </a:highlight>
              <a:latin typeface="Montserrat"/>
              <a:ea typeface="Montserrat"/>
              <a:cs typeface="Montserrat"/>
              <a:sym typeface="Montserrat"/>
            </a:endParaRPr>
          </a:p>
          <a:p>
            <a:pPr indent="0" lvl="0" marL="0" rtl="0" algn="l">
              <a:spcBef>
                <a:spcPts val="0"/>
              </a:spcBef>
              <a:spcAft>
                <a:spcPts val="0"/>
              </a:spcAft>
              <a:buNone/>
            </a:pPr>
            <a:r>
              <a:rPr lang="en" sz="1400">
                <a:solidFill>
                  <a:schemeClr val="lt1"/>
                </a:solidFill>
                <a:highlight>
                  <a:schemeClr val="dk1"/>
                </a:highlight>
                <a:latin typeface="Montserrat"/>
                <a:ea typeface="Montserrat"/>
                <a:cs typeface="Montserrat"/>
                <a:sym typeface="Montserrat"/>
              </a:rPr>
              <a:t>Optuna is a software framework for automating the optimization process of these hyperparameters. It automatically finds optimal hyperparameter values by making use of different samplers such as grid search, random, bayesian, and evolutionary algorithms.</a:t>
            </a:r>
            <a:endParaRPr sz="1400">
              <a:solidFill>
                <a:schemeClr val="lt1"/>
              </a:solidFill>
              <a:highlight>
                <a:schemeClr val="dk1"/>
              </a:highlight>
              <a:latin typeface="Montserrat"/>
              <a:ea typeface="Montserrat"/>
              <a:cs typeface="Montserrat"/>
              <a:sym typeface="Montserra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66"/>
          <p:cNvSpPr txBox="1"/>
          <p:nvPr>
            <p:ph idx="1" type="body"/>
          </p:nvPr>
        </p:nvSpPr>
        <p:spPr>
          <a:xfrm>
            <a:off x="925425" y="379525"/>
            <a:ext cx="4946400" cy="413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highlight>
                  <a:schemeClr val="dk1"/>
                </a:highlight>
              </a:rPr>
              <a:t>LightGBM</a:t>
            </a:r>
            <a:endParaRPr>
              <a:solidFill>
                <a:schemeClr val="lt2"/>
              </a:solidFill>
              <a:highlight>
                <a:schemeClr val="dk1"/>
              </a:highlight>
            </a:endParaRPr>
          </a:p>
          <a:p>
            <a:pPr indent="0" lvl="0" marL="0" rtl="0" algn="l">
              <a:spcBef>
                <a:spcPts val="1600"/>
              </a:spcBef>
              <a:spcAft>
                <a:spcPts val="0"/>
              </a:spcAft>
              <a:buNone/>
            </a:pPr>
            <a:r>
              <a:rPr lang="en">
                <a:highlight>
                  <a:schemeClr val="dk1"/>
                </a:highlight>
              </a:rPr>
              <a:t>LightGBM is a fast, distributed, high performance gradient boosting framework based on decision tree algorithms, used for ranking, classification and many other machine learning tasks.</a:t>
            </a:r>
            <a:endParaRPr>
              <a:highlight>
                <a:schemeClr val="dk1"/>
              </a:highlight>
            </a:endParaRPr>
          </a:p>
          <a:p>
            <a:pPr indent="0" lvl="0" marL="0" rtl="0" algn="l">
              <a:spcBef>
                <a:spcPts val="1600"/>
              </a:spcBef>
              <a:spcAft>
                <a:spcPts val="0"/>
              </a:spcAft>
              <a:buNone/>
            </a:pPr>
            <a:r>
              <a:rPr lang="en">
                <a:highlight>
                  <a:schemeClr val="dk1"/>
                </a:highlight>
              </a:rPr>
              <a:t>Without </a:t>
            </a:r>
            <a:r>
              <a:rPr lang="en">
                <a:highlight>
                  <a:schemeClr val="dk1"/>
                </a:highlight>
              </a:rPr>
              <a:t>doing</a:t>
            </a:r>
            <a:r>
              <a:rPr lang="en">
                <a:highlight>
                  <a:schemeClr val="dk1"/>
                </a:highlight>
              </a:rPr>
              <a:t> parameter tuning we got an accuracy of </a:t>
            </a:r>
            <a:r>
              <a:rPr lang="en">
                <a:solidFill>
                  <a:schemeClr val="lt2"/>
                </a:solidFill>
                <a:highlight>
                  <a:schemeClr val="dk1"/>
                </a:highlight>
              </a:rPr>
              <a:t>64%.</a:t>
            </a:r>
            <a:r>
              <a:rPr lang="en">
                <a:highlight>
                  <a:schemeClr val="dk1"/>
                </a:highlight>
              </a:rPr>
              <a:t> Using Hyperopt we extract the best features.</a:t>
            </a:r>
            <a:endParaRPr>
              <a:highlight>
                <a:schemeClr val="dk1"/>
              </a:highlight>
            </a:endParaRPr>
          </a:p>
          <a:p>
            <a:pPr indent="0" lvl="0" marL="0" rtl="0" algn="l">
              <a:spcBef>
                <a:spcPts val="1600"/>
              </a:spcBef>
              <a:spcAft>
                <a:spcPts val="0"/>
              </a:spcAft>
              <a:buNone/>
            </a:pPr>
            <a:r>
              <a:rPr lang="en">
                <a:highlight>
                  <a:schemeClr val="dk1"/>
                </a:highlight>
              </a:rPr>
              <a:t>When we use optuna for the optimization we got accuracy of 63%.</a:t>
            </a:r>
            <a:endParaRPr>
              <a:highlight>
                <a:schemeClr val="dk1"/>
              </a:highlight>
            </a:endParaRPr>
          </a:p>
          <a:p>
            <a:pPr indent="0" lvl="0" marL="0" rtl="0" algn="l">
              <a:spcBef>
                <a:spcPts val="1600"/>
              </a:spcBef>
              <a:spcAft>
                <a:spcPts val="1600"/>
              </a:spcAft>
              <a:buNone/>
            </a:pPr>
            <a:r>
              <a:rPr lang="en">
                <a:highlight>
                  <a:schemeClr val="dk1"/>
                </a:highlight>
              </a:rPr>
              <a:t>Using PCA we extract the best </a:t>
            </a:r>
            <a:r>
              <a:rPr lang="en">
                <a:highlight>
                  <a:schemeClr val="dk1"/>
                </a:highlight>
              </a:rPr>
              <a:t>features</a:t>
            </a:r>
            <a:r>
              <a:rPr lang="en">
                <a:highlight>
                  <a:schemeClr val="dk1"/>
                </a:highlight>
              </a:rPr>
              <a:t> for our model and for best fit parameters we use hyperopt optimization. Finally we implement LightGBM model and got an accuracy of 63%.</a:t>
            </a:r>
            <a:endParaRPr sz="1600">
              <a:highlight>
                <a:schemeClr val="dk1"/>
              </a:highlight>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67"/>
          <p:cNvSpPr txBox="1"/>
          <p:nvPr>
            <p:ph type="title"/>
          </p:nvPr>
        </p:nvSpPr>
        <p:spPr>
          <a:xfrm>
            <a:off x="662825" y="130925"/>
            <a:ext cx="5614800" cy="65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ML Algorithms and their Metrics</a:t>
            </a:r>
            <a:endParaRPr/>
          </a:p>
        </p:txBody>
      </p:sp>
      <p:pic>
        <p:nvPicPr>
          <p:cNvPr id="371" name="Google Shape;371;p67"/>
          <p:cNvPicPr preferRelativeResize="0"/>
          <p:nvPr/>
        </p:nvPicPr>
        <p:blipFill>
          <a:blip r:embed="rId3">
            <a:alphaModFix/>
          </a:blip>
          <a:stretch>
            <a:fillRect/>
          </a:stretch>
        </p:blipFill>
        <p:spPr>
          <a:xfrm>
            <a:off x="662825" y="1404125"/>
            <a:ext cx="6489746" cy="3739375"/>
          </a:xfrm>
          <a:prstGeom prst="rect">
            <a:avLst/>
          </a:prstGeom>
          <a:noFill/>
          <a:ln>
            <a:noFill/>
          </a:ln>
        </p:spPr>
      </p:pic>
      <p:sp>
        <p:nvSpPr>
          <p:cNvPr id="372" name="Google Shape;372;p67"/>
          <p:cNvSpPr txBox="1"/>
          <p:nvPr/>
        </p:nvSpPr>
        <p:spPr>
          <a:xfrm>
            <a:off x="575875" y="572825"/>
            <a:ext cx="73395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C9D1D9"/>
                </a:solidFill>
                <a:highlight>
                  <a:schemeClr val="dk1"/>
                </a:highlight>
                <a:latin typeface="Montserrat"/>
                <a:ea typeface="Montserrat"/>
                <a:cs typeface="Montserrat"/>
                <a:sym typeface="Montserrat"/>
              </a:rPr>
              <a:t>The following table will get an insight of models used and accuracies for each of them.It is understood that LightGBM was faster and more accurate among all the other models.</a:t>
            </a:r>
            <a:endParaRPr>
              <a:solidFill>
                <a:schemeClr val="lt1"/>
              </a:solidFill>
              <a:highlight>
                <a:schemeClr val="dk1"/>
              </a:highlight>
              <a:latin typeface="Montserrat"/>
              <a:ea typeface="Montserrat"/>
              <a:cs typeface="Montserrat"/>
              <a:sym typeface="Montserra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68"/>
          <p:cNvSpPr txBox="1"/>
          <p:nvPr>
            <p:ph type="title"/>
          </p:nvPr>
        </p:nvSpPr>
        <p:spPr>
          <a:xfrm>
            <a:off x="924870" y="760375"/>
            <a:ext cx="3068700" cy="59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378" name="Google Shape;378;p68"/>
          <p:cNvSpPr txBox="1"/>
          <p:nvPr>
            <p:ph idx="1" type="subTitle"/>
          </p:nvPr>
        </p:nvSpPr>
        <p:spPr>
          <a:xfrm>
            <a:off x="924875" y="1684275"/>
            <a:ext cx="3305400" cy="109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Any queries?</a:t>
            </a:r>
            <a:endParaRPr sz="2000"/>
          </a:p>
          <a:p>
            <a:pPr indent="0" lvl="0" marL="0" rtl="0" algn="l">
              <a:spcBef>
                <a:spcPts val="0"/>
              </a:spcBef>
              <a:spcAft>
                <a:spcPts val="0"/>
              </a:spcAft>
              <a:buNone/>
            </a:pPr>
            <a:r>
              <a:t/>
            </a:r>
            <a:endParaRPr/>
          </a:p>
        </p:txBody>
      </p:sp>
      <p:cxnSp>
        <p:nvCxnSpPr>
          <p:cNvPr id="379" name="Google Shape;379;p68"/>
          <p:cNvCxnSpPr/>
          <p:nvPr/>
        </p:nvCxnSpPr>
        <p:spPr>
          <a:xfrm>
            <a:off x="1013400" y="1488797"/>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80" name="Google Shape;380;p68"/>
          <p:cNvSpPr txBox="1"/>
          <p:nvPr/>
        </p:nvSpPr>
        <p:spPr>
          <a:xfrm>
            <a:off x="894900" y="4139875"/>
            <a:ext cx="3000000" cy="352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100">
                <a:solidFill>
                  <a:schemeClr val="accent1"/>
                </a:solidFill>
                <a:latin typeface="Montserrat ExtraBold"/>
                <a:ea typeface="Montserrat ExtraBold"/>
                <a:cs typeface="Montserrat ExtraBold"/>
                <a:sym typeface="Montserrat ExtraBold"/>
              </a:rPr>
              <a:t>Please keep this slide for attribution.</a:t>
            </a:r>
            <a:endParaRPr sz="1100">
              <a:solidFill>
                <a:schemeClr val="accent1"/>
              </a:solidFill>
              <a:latin typeface="Montserrat ExtraBold"/>
              <a:ea typeface="Montserrat ExtraBold"/>
              <a:cs typeface="Montserrat ExtraBold"/>
              <a:sym typeface="Montserrat ExtraBold"/>
            </a:endParaRPr>
          </a:p>
        </p:txBody>
      </p:sp>
      <p:cxnSp>
        <p:nvCxnSpPr>
          <p:cNvPr id="381" name="Google Shape;381;p68"/>
          <p:cNvCxnSpPr/>
          <p:nvPr/>
        </p:nvCxnSpPr>
        <p:spPr>
          <a:xfrm>
            <a:off x="1013400" y="345807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9"/>
          <p:cNvSpPr txBox="1"/>
          <p:nvPr>
            <p:ph type="title"/>
          </p:nvPr>
        </p:nvSpPr>
        <p:spPr>
          <a:xfrm>
            <a:off x="257925" y="274875"/>
            <a:ext cx="3995700" cy="69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Data Wrangling</a:t>
            </a:r>
            <a:endParaRPr sz="3000">
              <a:solidFill>
                <a:schemeClr val="accent1"/>
              </a:solidFill>
            </a:endParaRPr>
          </a:p>
        </p:txBody>
      </p:sp>
      <p:sp>
        <p:nvSpPr>
          <p:cNvPr id="179" name="Google Shape;179;p39"/>
          <p:cNvSpPr txBox="1"/>
          <p:nvPr>
            <p:ph idx="1" type="body"/>
          </p:nvPr>
        </p:nvSpPr>
        <p:spPr>
          <a:xfrm>
            <a:off x="371925" y="967575"/>
            <a:ext cx="6054300" cy="3940500"/>
          </a:xfrm>
          <a:prstGeom prst="rect">
            <a:avLst/>
          </a:prstGeom>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Clr>
                <a:schemeClr val="lt1"/>
              </a:buClr>
              <a:buSzPts val="1300"/>
              <a:buFont typeface="Montserrat"/>
              <a:buChar char="●"/>
            </a:pPr>
            <a:r>
              <a:rPr lang="en" sz="1300"/>
              <a:t>We clean the dataset after we load the data into the  jupyter notebook.</a:t>
            </a:r>
            <a:endParaRPr sz="1300"/>
          </a:p>
          <a:p>
            <a:pPr indent="0" lvl="0" marL="914400" rtl="0" algn="l">
              <a:lnSpc>
                <a:spcPct val="100000"/>
              </a:lnSpc>
              <a:spcBef>
                <a:spcPts val="1600"/>
              </a:spcBef>
              <a:spcAft>
                <a:spcPts val="0"/>
              </a:spcAft>
              <a:buNone/>
            </a:pPr>
            <a:r>
              <a:rPr lang="en" sz="1300"/>
              <a:t>1.  </a:t>
            </a:r>
            <a:r>
              <a:rPr lang="en" sz="1300"/>
              <a:t>Find</a:t>
            </a:r>
            <a:r>
              <a:rPr lang="en" sz="1300"/>
              <a:t> the  columns with high percentage of missing values.</a:t>
            </a:r>
            <a:endParaRPr sz="1300"/>
          </a:p>
          <a:p>
            <a:pPr indent="0" lvl="0" marL="914400" rtl="0" algn="l">
              <a:lnSpc>
                <a:spcPct val="100000"/>
              </a:lnSpc>
              <a:spcBef>
                <a:spcPts val="1600"/>
              </a:spcBef>
              <a:spcAft>
                <a:spcPts val="0"/>
              </a:spcAft>
              <a:buNone/>
            </a:pPr>
            <a:r>
              <a:rPr lang="en" sz="1300"/>
              <a:t>2. Drop the columns which have more than 30% of missing values.</a:t>
            </a:r>
            <a:endParaRPr sz="1300"/>
          </a:p>
          <a:p>
            <a:pPr indent="0" lvl="0" marL="914400" rtl="0" algn="l">
              <a:lnSpc>
                <a:spcPct val="100000"/>
              </a:lnSpc>
              <a:spcBef>
                <a:spcPts val="1600"/>
              </a:spcBef>
              <a:spcAft>
                <a:spcPts val="0"/>
              </a:spcAft>
              <a:buNone/>
            </a:pPr>
            <a:r>
              <a:rPr lang="en" sz="1300"/>
              <a:t>3. Impute with either (mean,median or mode) for the columns which have below 30% and highest correlation  with HasDetections column.</a:t>
            </a:r>
            <a:endParaRPr sz="1300"/>
          </a:p>
          <a:p>
            <a:pPr indent="0" lvl="0" marL="914400" rtl="0" algn="l">
              <a:lnSpc>
                <a:spcPct val="100000"/>
              </a:lnSpc>
              <a:spcBef>
                <a:spcPts val="1600"/>
              </a:spcBef>
              <a:spcAft>
                <a:spcPts val="0"/>
              </a:spcAft>
              <a:buNone/>
            </a:pPr>
            <a:r>
              <a:rPr lang="en" sz="1300"/>
              <a:t>4. Plotted correlation with each and every </a:t>
            </a:r>
            <a:r>
              <a:rPr lang="en" sz="1300"/>
              <a:t>feature </a:t>
            </a:r>
            <a:r>
              <a:rPr lang="en" sz="1300"/>
              <a:t>with the target </a:t>
            </a:r>
            <a:r>
              <a:rPr lang="en" sz="1300"/>
              <a:t>variable</a:t>
            </a:r>
            <a:r>
              <a:rPr lang="en" sz="1300"/>
              <a:t>(HasDetections).</a:t>
            </a:r>
            <a:endParaRPr sz="1300"/>
          </a:p>
          <a:p>
            <a:pPr indent="0" lvl="0" marL="914400" rtl="0" algn="l">
              <a:lnSpc>
                <a:spcPct val="100000"/>
              </a:lnSpc>
              <a:spcBef>
                <a:spcPts val="1600"/>
              </a:spcBef>
              <a:spcAft>
                <a:spcPts val="1600"/>
              </a:spcAft>
              <a:buNone/>
            </a:pPr>
            <a:r>
              <a:rPr lang="en" sz="1300"/>
              <a:t>5.</a:t>
            </a:r>
            <a:r>
              <a:rPr lang="en" sz="1300"/>
              <a:t>Features</a:t>
            </a:r>
            <a:r>
              <a:rPr lang="en" sz="1300"/>
              <a:t> like </a:t>
            </a:r>
            <a:r>
              <a:rPr lang="en" sz="1300"/>
              <a:t>AVProductStatesIdentifier</a:t>
            </a:r>
            <a:r>
              <a:rPr lang="en" sz="1300"/>
              <a:t>,Census_TotalPhysicalRAM are very highly correlated with the target variable.</a:t>
            </a:r>
            <a:endParaRPr sz="13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40"/>
          <p:cNvSpPr txBox="1"/>
          <p:nvPr>
            <p:ph type="title"/>
          </p:nvPr>
        </p:nvSpPr>
        <p:spPr>
          <a:xfrm>
            <a:off x="336475" y="170200"/>
            <a:ext cx="5278200" cy="56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solidFill>
                  <a:schemeClr val="lt2"/>
                </a:solidFill>
              </a:rPr>
              <a:t>Exploratory Data Analysis(EDA)</a:t>
            </a:r>
            <a:endParaRPr/>
          </a:p>
        </p:txBody>
      </p:sp>
      <p:cxnSp>
        <p:nvCxnSpPr>
          <p:cNvPr id="185" name="Google Shape;185;p40"/>
          <p:cNvCxnSpPr/>
          <p:nvPr/>
        </p:nvCxnSpPr>
        <p:spPr>
          <a:xfrm>
            <a:off x="493525" y="733000"/>
            <a:ext cx="4659300" cy="261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186" name="Google Shape;186;p40"/>
          <p:cNvSpPr txBox="1"/>
          <p:nvPr/>
        </p:nvSpPr>
        <p:spPr>
          <a:xfrm>
            <a:off x="235600" y="1321875"/>
            <a:ext cx="73395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We have total 75 columns excluding target variable(HasDetections) with nearly 86 lakhs rows to visualize and bring out </a:t>
            </a:r>
            <a:r>
              <a:rPr lang="en">
                <a:solidFill>
                  <a:schemeClr val="lt1"/>
                </a:solidFill>
                <a:latin typeface="Montserrat"/>
                <a:ea typeface="Montserrat"/>
                <a:cs typeface="Montserrat"/>
                <a:sym typeface="Montserrat"/>
              </a:rPr>
              <a:t>some</a:t>
            </a:r>
            <a:r>
              <a:rPr lang="en">
                <a:solidFill>
                  <a:schemeClr val="lt1"/>
                </a:solidFill>
                <a:latin typeface="Montserrat"/>
                <a:ea typeface="Montserrat"/>
                <a:cs typeface="Montserrat"/>
                <a:sym typeface="Montserrat"/>
              </a:rPr>
              <a:t> insights. We divided our columns into 3 types.</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AutoNum type="arabicPeriod"/>
            </a:pPr>
            <a:r>
              <a:rPr lang="en">
                <a:solidFill>
                  <a:schemeClr val="lt1"/>
                </a:solidFill>
                <a:latin typeface="Montserrat"/>
                <a:ea typeface="Montserrat"/>
                <a:cs typeface="Montserrat"/>
                <a:sym typeface="Montserrat"/>
              </a:rPr>
              <a:t>Boolean columns </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AutoNum type="arabicPeriod"/>
            </a:pPr>
            <a:r>
              <a:rPr lang="en">
                <a:solidFill>
                  <a:schemeClr val="lt1"/>
                </a:solidFill>
                <a:latin typeface="Montserrat"/>
                <a:ea typeface="Montserrat"/>
                <a:cs typeface="Montserrat"/>
                <a:sym typeface="Montserrat"/>
              </a:rPr>
              <a:t>Categorical columns</a:t>
            </a:r>
            <a:endParaRPr>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AutoNum type="arabicPeriod"/>
            </a:pPr>
            <a:r>
              <a:rPr lang="en">
                <a:solidFill>
                  <a:schemeClr val="lt1"/>
                </a:solidFill>
                <a:latin typeface="Montserrat"/>
                <a:ea typeface="Montserrat"/>
                <a:cs typeface="Montserrat"/>
                <a:sym typeface="Montserrat"/>
              </a:rPr>
              <a:t>Numerical columns</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41"/>
          <p:cNvSpPr txBox="1"/>
          <p:nvPr>
            <p:ph type="title"/>
          </p:nvPr>
        </p:nvSpPr>
        <p:spPr>
          <a:xfrm>
            <a:off x="510425" y="97575"/>
            <a:ext cx="2896200" cy="47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t>Boolean columns</a:t>
            </a:r>
            <a:endParaRPr sz="2300"/>
          </a:p>
        </p:txBody>
      </p:sp>
      <p:sp>
        <p:nvSpPr>
          <p:cNvPr id="192" name="Google Shape;192;p41"/>
          <p:cNvSpPr txBox="1"/>
          <p:nvPr>
            <p:ph idx="4294967295" type="body"/>
          </p:nvPr>
        </p:nvSpPr>
        <p:spPr>
          <a:xfrm>
            <a:off x="343050" y="4161050"/>
            <a:ext cx="7339500" cy="93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rPr>
              <a:t>When IsBeta is not enabled, Malware attacks are equally distributed informing that SMode - 0 is not affecting the target variable. But, then the image on right is telling a different story. We see a significant decrease in Malware Detected values, To be precise it has fallen from 99 to </a:t>
            </a:r>
            <a:r>
              <a:rPr lang="en" sz="1200">
                <a:solidFill>
                  <a:srgbClr val="C9D1D9"/>
                </a:solidFill>
                <a:highlight>
                  <a:srgbClr val="0D1117"/>
                </a:highlight>
                <a:latin typeface="Arial"/>
                <a:ea typeface="Arial"/>
                <a:cs typeface="Arial"/>
                <a:sym typeface="Arial"/>
              </a:rPr>
              <a:t>0.000673%</a:t>
            </a:r>
            <a:r>
              <a:rPr lang="en" sz="1200">
                <a:solidFill>
                  <a:schemeClr val="lt1"/>
                </a:solidFill>
              </a:rPr>
              <a:t>. This infers that IsBeta when enabled, reduces the chance of being attacked by malware..</a:t>
            </a:r>
            <a:endParaRPr sz="1200">
              <a:solidFill>
                <a:schemeClr val="lt1"/>
              </a:solidFill>
            </a:endParaRPr>
          </a:p>
          <a:p>
            <a:pPr indent="0" lvl="0" marL="0" rtl="0" algn="ctr">
              <a:spcBef>
                <a:spcPts val="1600"/>
              </a:spcBef>
              <a:spcAft>
                <a:spcPts val="1600"/>
              </a:spcAft>
              <a:buNone/>
            </a:pPr>
            <a:r>
              <a:t/>
            </a:r>
            <a:endParaRPr sz="1200">
              <a:solidFill>
                <a:schemeClr val="lt1"/>
              </a:solidFill>
            </a:endParaRPr>
          </a:p>
        </p:txBody>
      </p:sp>
      <p:sp>
        <p:nvSpPr>
          <p:cNvPr id="193" name="Google Shape;193;p41"/>
          <p:cNvSpPr txBox="1"/>
          <p:nvPr>
            <p:ph idx="4294967295" type="body"/>
          </p:nvPr>
        </p:nvSpPr>
        <p:spPr>
          <a:xfrm>
            <a:off x="4031049" y="1260375"/>
            <a:ext cx="1675200" cy="38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lt1"/>
                </a:solidFill>
              </a:rPr>
              <a:t>No HasDetections</a:t>
            </a:r>
            <a:endParaRPr sz="1200">
              <a:solidFill>
                <a:schemeClr val="lt1"/>
              </a:solidFill>
            </a:endParaRPr>
          </a:p>
        </p:txBody>
      </p:sp>
      <p:sp>
        <p:nvSpPr>
          <p:cNvPr id="194" name="Google Shape;194;p41"/>
          <p:cNvSpPr/>
          <p:nvPr/>
        </p:nvSpPr>
        <p:spPr>
          <a:xfrm>
            <a:off x="3862741" y="1368975"/>
            <a:ext cx="168300" cy="168300"/>
          </a:xfrm>
          <a:prstGeom prst="ellipse">
            <a:avLst/>
          </a:prstGeom>
          <a:solidFill>
            <a:srgbClr val="0000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41"/>
          <p:cNvSpPr txBox="1"/>
          <p:nvPr>
            <p:ph idx="4294967295" type="body"/>
          </p:nvPr>
        </p:nvSpPr>
        <p:spPr>
          <a:xfrm>
            <a:off x="5927300" y="1260375"/>
            <a:ext cx="1611300" cy="38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lt1"/>
                </a:solidFill>
              </a:rPr>
              <a:t>Malware Detected</a:t>
            </a:r>
            <a:endParaRPr sz="1200">
              <a:solidFill>
                <a:schemeClr val="lt1"/>
              </a:solidFill>
            </a:endParaRPr>
          </a:p>
        </p:txBody>
      </p:sp>
      <p:sp>
        <p:nvSpPr>
          <p:cNvPr id="196" name="Google Shape;196;p41"/>
          <p:cNvSpPr/>
          <p:nvPr/>
        </p:nvSpPr>
        <p:spPr>
          <a:xfrm>
            <a:off x="5758991" y="1368975"/>
            <a:ext cx="168300" cy="1683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1"/>
          <p:cNvSpPr txBox="1"/>
          <p:nvPr/>
        </p:nvSpPr>
        <p:spPr>
          <a:xfrm>
            <a:off x="510425" y="824525"/>
            <a:ext cx="733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p:txBody>
      </p:sp>
      <p:sp>
        <p:nvSpPr>
          <p:cNvPr id="198" name="Google Shape;198;p41"/>
          <p:cNvSpPr txBox="1"/>
          <p:nvPr/>
        </p:nvSpPr>
        <p:spPr>
          <a:xfrm>
            <a:off x="510425" y="582975"/>
            <a:ext cx="72741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Montserrat"/>
                <a:ea typeface="Montserrat"/>
                <a:cs typeface="Montserrat"/>
                <a:sym typeface="Montserrat"/>
              </a:rPr>
              <a:t>As it has only 2 outputs and our target variable also has only 2 outputs. So, Came up with a visualisation technique where we first split using the target variable and then split on the boolean column to get insights.</a:t>
            </a:r>
            <a:endParaRPr>
              <a:solidFill>
                <a:schemeClr val="lt1"/>
              </a:solidFill>
              <a:latin typeface="Montserrat"/>
              <a:ea typeface="Montserrat"/>
              <a:cs typeface="Montserrat"/>
              <a:sym typeface="Montserrat"/>
            </a:endParaRPr>
          </a:p>
        </p:txBody>
      </p:sp>
      <p:pic>
        <p:nvPicPr>
          <p:cNvPr id="199" name="Google Shape;199;p41"/>
          <p:cNvPicPr preferRelativeResize="0"/>
          <p:nvPr/>
        </p:nvPicPr>
        <p:blipFill>
          <a:blip r:embed="rId3">
            <a:alphaModFix/>
          </a:blip>
          <a:stretch>
            <a:fillRect/>
          </a:stretch>
        </p:blipFill>
        <p:spPr>
          <a:xfrm>
            <a:off x="1510850" y="1581975"/>
            <a:ext cx="5464950" cy="25343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42"/>
          <p:cNvSpPr txBox="1"/>
          <p:nvPr>
            <p:ph type="title"/>
          </p:nvPr>
        </p:nvSpPr>
        <p:spPr>
          <a:xfrm>
            <a:off x="650575" y="183275"/>
            <a:ext cx="3995700" cy="51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t>Categorical</a:t>
            </a:r>
            <a:r>
              <a:rPr lang="en" sz="2300"/>
              <a:t> columns</a:t>
            </a:r>
            <a:endParaRPr sz="2300"/>
          </a:p>
        </p:txBody>
      </p:sp>
      <p:sp>
        <p:nvSpPr>
          <p:cNvPr id="205" name="Google Shape;205;p42"/>
          <p:cNvSpPr txBox="1"/>
          <p:nvPr/>
        </p:nvSpPr>
        <p:spPr>
          <a:xfrm>
            <a:off x="759100" y="837625"/>
            <a:ext cx="61773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The visualisation is similar to boolean but there are more than 2 categories unlike booleans. So, divided the categories into 2 types namely Most Vulnerable categories and Safest Categories in each column.Let me explain with an example. Take column “ProductName” which is a Microsoft Defender anti malware software and visualise it.</a:t>
            </a:r>
            <a:endParaRPr>
              <a:solidFill>
                <a:schemeClr val="lt1"/>
              </a:solidFill>
            </a:endParaRPr>
          </a:p>
          <a:p>
            <a:pPr indent="0" lvl="0" marL="0" rtl="0" algn="l">
              <a:spcBef>
                <a:spcPts val="0"/>
              </a:spcBef>
              <a:spcAft>
                <a:spcPts val="0"/>
              </a:spcAft>
              <a:buNone/>
            </a:pPr>
            <a:r>
              <a:t/>
            </a:r>
            <a:endParaRPr>
              <a:solidFill>
                <a:schemeClr val="lt1"/>
              </a:solidFill>
            </a:endParaRPr>
          </a:p>
        </p:txBody>
      </p:sp>
      <p:sp>
        <p:nvSpPr>
          <p:cNvPr id="206" name="Google Shape;206;p42"/>
          <p:cNvSpPr/>
          <p:nvPr/>
        </p:nvSpPr>
        <p:spPr>
          <a:xfrm>
            <a:off x="3247591" y="2136975"/>
            <a:ext cx="168300" cy="168300"/>
          </a:xfrm>
          <a:prstGeom prst="ellipse">
            <a:avLst/>
          </a:prstGeom>
          <a:solidFill>
            <a:srgbClr val="1155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2"/>
          <p:cNvSpPr txBox="1"/>
          <p:nvPr>
            <p:ph idx="4294967295" type="body"/>
          </p:nvPr>
        </p:nvSpPr>
        <p:spPr>
          <a:xfrm>
            <a:off x="3415900" y="2028375"/>
            <a:ext cx="1845300" cy="38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lt1"/>
                </a:solidFill>
              </a:rPr>
              <a:t>No malware detected</a:t>
            </a:r>
            <a:endParaRPr sz="1200">
              <a:solidFill>
                <a:schemeClr val="lt1"/>
              </a:solidFill>
            </a:endParaRPr>
          </a:p>
        </p:txBody>
      </p:sp>
      <p:sp>
        <p:nvSpPr>
          <p:cNvPr id="208" name="Google Shape;208;p42"/>
          <p:cNvSpPr/>
          <p:nvPr/>
        </p:nvSpPr>
        <p:spPr>
          <a:xfrm>
            <a:off x="5261191" y="2136975"/>
            <a:ext cx="168300" cy="168300"/>
          </a:xfrm>
          <a:prstGeom prst="ellipse">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2"/>
          <p:cNvSpPr txBox="1"/>
          <p:nvPr>
            <p:ph idx="4294967295" type="body"/>
          </p:nvPr>
        </p:nvSpPr>
        <p:spPr>
          <a:xfrm>
            <a:off x="5429500" y="2028375"/>
            <a:ext cx="1845300" cy="385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lt1"/>
                </a:solidFill>
              </a:rPr>
              <a:t>Malware detected</a:t>
            </a:r>
            <a:endParaRPr sz="1200">
              <a:solidFill>
                <a:schemeClr val="lt1"/>
              </a:solidFill>
            </a:endParaRPr>
          </a:p>
        </p:txBody>
      </p:sp>
      <p:pic>
        <p:nvPicPr>
          <p:cNvPr id="210" name="Google Shape;210;p42"/>
          <p:cNvPicPr preferRelativeResize="0"/>
          <p:nvPr/>
        </p:nvPicPr>
        <p:blipFill>
          <a:blip r:embed="rId3">
            <a:alphaModFix/>
          </a:blip>
          <a:stretch>
            <a:fillRect/>
          </a:stretch>
        </p:blipFill>
        <p:spPr>
          <a:xfrm>
            <a:off x="1341437" y="2459175"/>
            <a:ext cx="5012625" cy="25235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43"/>
          <p:cNvSpPr txBox="1"/>
          <p:nvPr/>
        </p:nvSpPr>
        <p:spPr>
          <a:xfrm>
            <a:off x="418800" y="497350"/>
            <a:ext cx="6164400" cy="37116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1100"/>
              </a:spcBef>
              <a:spcAft>
                <a:spcPts val="0"/>
              </a:spcAft>
              <a:buClr>
                <a:schemeClr val="lt1"/>
              </a:buClr>
              <a:buSzPts val="1400"/>
              <a:buChar char="●"/>
            </a:pPr>
            <a:r>
              <a:rPr lang="en">
                <a:solidFill>
                  <a:schemeClr val="lt1"/>
                </a:solidFill>
                <a:highlight>
                  <a:schemeClr val="dk1"/>
                </a:highlight>
                <a:latin typeface="Montserrat"/>
                <a:ea typeface="Montserrat"/>
                <a:cs typeface="Montserrat"/>
                <a:sym typeface="Montserrat"/>
              </a:rPr>
              <a:t>After analysing the bar graphs, table containing percentage of malware detected for each category in each category column it's amazing that ProductName-&gt;win8defender, Census_FlightRing-&gt;Retail, Census_GenuineStateName-&gt;ISGenuine, Census_OSArchitecture-&gt;amd64, Census_PowerPlatformRoleName-&gt;Mobile, Census_PrimaryDiskTypeName-&gt;HDD, Census_DeviceFamily-&gt;Windows.Desktop, SmartScreen-&gt;requiredmin, Processor-&gt;X64,Sversion-&gt;10.0.0.0, Platform-&gt;Windows10 these are the columns and their respective categories having highest percentage of malware detected</a:t>
            </a:r>
            <a:endParaRPr>
              <a:solidFill>
                <a:schemeClr val="lt1"/>
              </a:solidFill>
              <a:highlight>
                <a:schemeClr val="dk1"/>
              </a:highlight>
              <a:latin typeface="Montserrat"/>
              <a:ea typeface="Montserrat"/>
              <a:cs typeface="Montserrat"/>
              <a:sym typeface="Montserrat"/>
            </a:endParaRPr>
          </a:p>
          <a:p>
            <a:pPr indent="0" lvl="0" marL="0" rtl="0" algn="l">
              <a:spcBef>
                <a:spcPts val="700"/>
              </a:spcBef>
              <a:spcAft>
                <a:spcPts val="0"/>
              </a:spcAft>
              <a:buNone/>
            </a:pPr>
            <a:r>
              <a:t/>
            </a:r>
            <a:endParaRPr>
              <a:solidFill>
                <a:schemeClr val="lt1"/>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44"/>
          <p:cNvSpPr txBox="1"/>
          <p:nvPr>
            <p:ph type="title"/>
          </p:nvPr>
        </p:nvSpPr>
        <p:spPr>
          <a:xfrm>
            <a:off x="493525" y="52375"/>
            <a:ext cx="3249600" cy="61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t>Numerical columns</a:t>
            </a:r>
            <a:endParaRPr sz="2300"/>
          </a:p>
        </p:txBody>
      </p:sp>
      <p:sp>
        <p:nvSpPr>
          <p:cNvPr id="221" name="Google Shape;221;p44"/>
          <p:cNvSpPr txBox="1"/>
          <p:nvPr/>
        </p:nvSpPr>
        <p:spPr>
          <a:xfrm>
            <a:off x="366475" y="497275"/>
            <a:ext cx="71460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Next comes the numeric columns, for this I puzzled myself whether to check the bi variant or distribution but distribution of violin and histogram were helpful to see some insights.</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rPr lang="en">
                <a:solidFill>
                  <a:schemeClr val="lt1"/>
                </a:solidFill>
                <a:latin typeface="Montserrat"/>
                <a:ea typeface="Montserrat"/>
                <a:cs typeface="Montserrat"/>
                <a:sym typeface="Montserrat"/>
              </a:rPr>
              <a:t>Considering “AVProductStatesIdentifier” column for example.</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p:txBody>
      </p:sp>
      <p:pic>
        <p:nvPicPr>
          <p:cNvPr id="222" name="Google Shape;222;p44"/>
          <p:cNvPicPr preferRelativeResize="0"/>
          <p:nvPr/>
        </p:nvPicPr>
        <p:blipFill>
          <a:blip r:embed="rId3">
            <a:alphaModFix/>
          </a:blip>
          <a:stretch>
            <a:fillRect/>
          </a:stretch>
        </p:blipFill>
        <p:spPr>
          <a:xfrm>
            <a:off x="1578950" y="1597650"/>
            <a:ext cx="4373984" cy="2778325"/>
          </a:xfrm>
          <a:prstGeom prst="rect">
            <a:avLst/>
          </a:prstGeom>
          <a:noFill/>
          <a:ln>
            <a:noFill/>
          </a:ln>
        </p:spPr>
      </p:pic>
      <p:sp>
        <p:nvSpPr>
          <p:cNvPr id="223" name="Google Shape;223;p44"/>
          <p:cNvSpPr txBox="1"/>
          <p:nvPr/>
        </p:nvSpPr>
        <p:spPr>
          <a:xfrm>
            <a:off x="366475" y="4528400"/>
            <a:ext cx="73395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The distribution looks the same but between 5000 and 6000 malware detected violin (Orange) wider than other.</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